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2"/>
  </p:notesMasterIdLst>
  <p:sldIdLst>
    <p:sldId id="256" r:id="rId2"/>
    <p:sldId id="285" r:id="rId3"/>
    <p:sldId id="257" r:id="rId4"/>
    <p:sldId id="258" r:id="rId5"/>
    <p:sldId id="259" r:id="rId6"/>
    <p:sldId id="260" r:id="rId7"/>
    <p:sldId id="261" r:id="rId8"/>
    <p:sldId id="269" r:id="rId9"/>
    <p:sldId id="283" r:id="rId10"/>
    <p:sldId id="284" r:id="rId11"/>
  </p:sldIdLst>
  <p:sldSz cx="9144000" cy="5143500" type="screen16x9"/>
  <p:notesSz cx="6858000" cy="9144000"/>
  <p:embeddedFontLst>
    <p:embeddedFont>
      <p:font typeface="Basic" panose="020B0604020202020204" charset="0"/>
      <p:regular r:id="rId13"/>
    </p:embeddedFont>
    <p:embeddedFont>
      <p:font typeface="DM Serif Display" panose="020B0604020202020204" charset="0"/>
      <p:regular r:id="rId14"/>
      <p:italic r:id="rId15"/>
    </p:embeddedFont>
    <p:embeddedFont>
      <p:font typeface="Raleway SemiBold" pitchFamily="2" charset="0"/>
      <p:regular r:id="rId16"/>
      <p:bold r:id="rId17"/>
      <p:italic r:id="rId18"/>
      <p:boldItalic r:id="rId19"/>
    </p:embeddedFont>
    <p:embeddedFont>
      <p:font typeface="Staatliches" panose="020B0604020202020204" charset="0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34A05C0-D899-42FB-81BB-6C0B35E79AD8}">
  <a:tblStyle styleId="{A34A05C0-D899-42FB-81BB-6C0B35E79AD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" name="Google Shape;1599;g70f1bfd8c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0" name="Google Shape;1600;g70f1bfd8c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5" name="Google Shape;1605;g760e221998_0_245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6" name="Google Shape;1606;g760e221998_0_245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Google Shape;1612;g75f10c3a2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3" name="Google Shape;1613;g75f10c3a2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" name="Google Shape;1628;g760e221998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9" name="Google Shape;1629;g760e221998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" name="Google Shape;1635;g75f10c3a2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6" name="Google Shape;1636;g75f10c3a28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0" name="Google Shape;1690;g75f10c3a2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1" name="Google Shape;1691;g75f10c3a28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3" name="Google Shape;1903;g760e221899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4" name="Google Shape;1904;g760e221899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1_2">
    <p:bg>
      <p:bgPr>
        <a:solidFill>
          <a:srgbClr val="FFD966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79050" y="3344544"/>
            <a:ext cx="5539200" cy="717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500"/>
              <a:buFont typeface="DM Serif Display"/>
              <a:buNone/>
              <a:defRPr sz="6500"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870226" y="4074144"/>
            <a:ext cx="3948300" cy="324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Basic"/>
              <a:buNone/>
              <a:defRPr sz="1600">
                <a:solidFill>
                  <a:schemeClr val="lt2"/>
                </a:solidFill>
                <a:highlight>
                  <a:schemeClr val="dk1"/>
                </a:highlight>
                <a:latin typeface="Basic"/>
                <a:ea typeface="Basic"/>
                <a:cs typeface="Basic"/>
                <a:sym typeface="Basic"/>
              </a:defRPr>
            </a:lvl1pPr>
            <a:lvl2pPr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SemiBold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SemiBold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SemiBold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SemiBold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SemiBold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SemiBold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SemiBold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SemiBold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-5400000" flipH="1">
            <a:off x="8590083" y="4586342"/>
            <a:ext cx="556515" cy="559733"/>
          </a:xfrm>
          <a:custGeom>
            <a:avLst/>
            <a:gdLst/>
            <a:ahLst/>
            <a:cxnLst/>
            <a:rect l="l" t="t" r="r" b="b"/>
            <a:pathLst>
              <a:path w="22350" h="22477" extrusionOk="0">
                <a:moveTo>
                  <a:pt x="11175" y="1"/>
                </a:moveTo>
                <a:cubicBezTo>
                  <a:pt x="4999" y="1"/>
                  <a:pt x="1" y="4999"/>
                  <a:pt x="1" y="11175"/>
                </a:cubicBezTo>
                <a:lnTo>
                  <a:pt x="1" y="11302"/>
                </a:lnTo>
                <a:cubicBezTo>
                  <a:pt x="1" y="17478"/>
                  <a:pt x="4999" y="22476"/>
                  <a:pt x="11175" y="22476"/>
                </a:cubicBezTo>
                <a:cubicBezTo>
                  <a:pt x="17351" y="22476"/>
                  <a:pt x="22349" y="17478"/>
                  <a:pt x="22349" y="11302"/>
                </a:cubicBezTo>
                <a:lnTo>
                  <a:pt x="22349" y="11175"/>
                </a:lnTo>
                <a:cubicBezTo>
                  <a:pt x="22349" y="4999"/>
                  <a:pt x="17351" y="1"/>
                  <a:pt x="111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-7400" y="3523889"/>
            <a:ext cx="1922452" cy="1620429"/>
            <a:chOff x="-7400" y="3217246"/>
            <a:chExt cx="2286456" cy="1927246"/>
          </a:xfrm>
        </p:grpSpPr>
        <p:sp>
          <p:nvSpPr>
            <p:cNvPr id="13" name="Google Shape;13;p2"/>
            <p:cNvSpPr/>
            <p:nvPr/>
          </p:nvSpPr>
          <p:spPr>
            <a:xfrm rot="5400000">
              <a:off x="1463102" y="3044089"/>
              <a:ext cx="642478" cy="989431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-2470" y="4500132"/>
              <a:ext cx="642507" cy="646214"/>
            </a:xfrm>
            <a:custGeom>
              <a:avLst/>
              <a:gdLst/>
              <a:ahLst/>
              <a:cxnLst/>
              <a:rect l="l" t="t" r="r" b="b"/>
              <a:pathLst>
                <a:path w="22350" h="22477" extrusionOk="0">
                  <a:moveTo>
                    <a:pt x="1" y="1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-5400000" flipH="1">
              <a:off x="-2455" y="3215378"/>
              <a:ext cx="642478" cy="646214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-5400000">
              <a:off x="643579" y="4500146"/>
              <a:ext cx="642507" cy="646185"/>
            </a:xfrm>
            <a:custGeom>
              <a:avLst/>
              <a:gdLst/>
              <a:ahLst/>
              <a:cxnLst/>
              <a:rect l="l" t="t" r="r" b="b"/>
              <a:pathLst>
                <a:path w="22350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-5400000" flipH="1">
              <a:off x="643594" y="3215392"/>
              <a:ext cx="642478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-5400000">
              <a:off x="1289628" y="4500132"/>
              <a:ext cx="642507" cy="646214"/>
            </a:xfrm>
            <a:custGeom>
              <a:avLst/>
              <a:gdLst/>
              <a:ahLst/>
              <a:cxnLst/>
              <a:rect l="l" t="t" r="r" b="b"/>
              <a:pathLst>
                <a:path w="22350" h="22477" extrusionOk="0">
                  <a:moveTo>
                    <a:pt x="1" y="1"/>
                  </a:moveTo>
                  <a:lnTo>
                    <a:pt x="1" y="22476"/>
                  </a:lnTo>
                  <a:cubicBezTo>
                    <a:pt x="12353" y="22476"/>
                    <a:pt x="22349" y="12480"/>
                    <a:pt x="22349" y="128"/>
                  </a:cubicBezTo>
                  <a:lnTo>
                    <a:pt x="223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-5400000" flipH="1">
              <a:off x="643594" y="3215392"/>
              <a:ext cx="642478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1174" y="0"/>
                  </a:moveTo>
                  <a:cubicBezTo>
                    <a:pt x="4998" y="0"/>
                    <a:pt x="0" y="4998"/>
                    <a:pt x="0" y="11174"/>
                  </a:cubicBezTo>
                  <a:lnTo>
                    <a:pt x="0" y="11302"/>
                  </a:lnTo>
                  <a:cubicBezTo>
                    <a:pt x="0" y="17478"/>
                    <a:pt x="4998" y="22476"/>
                    <a:pt x="11174" y="22476"/>
                  </a:cubicBezTo>
                  <a:cubicBezTo>
                    <a:pt x="17382" y="22476"/>
                    <a:pt x="22348" y="17478"/>
                    <a:pt x="22348" y="11302"/>
                  </a:cubicBezTo>
                  <a:lnTo>
                    <a:pt x="22348" y="11174"/>
                  </a:lnTo>
                  <a:cubicBezTo>
                    <a:pt x="22348" y="4998"/>
                    <a:pt x="17382" y="0"/>
                    <a:pt x="111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-5400000">
              <a:off x="-2010" y="4500592"/>
              <a:ext cx="642507" cy="645294"/>
            </a:xfrm>
            <a:custGeom>
              <a:avLst/>
              <a:gdLst/>
              <a:ahLst/>
              <a:cxnLst/>
              <a:rect l="l" t="t" r="r" b="b"/>
              <a:pathLst>
                <a:path w="22350" h="22445" extrusionOk="0">
                  <a:moveTo>
                    <a:pt x="1" y="1"/>
                  </a:moveTo>
                  <a:lnTo>
                    <a:pt x="22349" y="22444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-5400000">
              <a:off x="-2483" y="4501103"/>
              <a:ext cx="334995" cy="336835"/>
            </a:xfrm>
            <a:custGeom>
              <a:avLst/>
              <a:gdLst/>
              <a:ahLst/>
              <a:cxnLst/>
              <a:rect l="l" t="t" r="r" b="b"/>
              <a:pathLst>
                <a:path w="11653" h="11716" extrusionOk="0">
                  <a:moveTo>
                    <a:pt x="0" y="1"/>
                  </a:moveTo>
                  <a:lnTo>
                    <a:pt x="11652" y="11716"/>
                  </a:lnTo>
                  <a:lnTo>
                    <a:pt x="1165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5400000">
              <a:off x="173477" y="3686139"/>
              <a:ext cx="642478" cy="989431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-5400000" flipH="1">
              <a:off x="-2915" y="3215838"/>
              <a:ext cx="643398" cy="646214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" name="Google Shape;24;p2"/>
            <p:cNvGrpSpPr/>
            <p:nvPr/>
          </p:nvGrpSpPr>
          <p:grpSpPr>
            <a:xfrm>
              <a:off x="-7400" y="3859057"/>
              <a:ext cx="649188" cy="644298"/>
              <a:chOff x="-7400" y="1285150"/>
              <a:chExt cx="649188" cy="644298"/>
            </a:xfrm>
          </p:grpSpPr>
          <p:sp>
            <p:nvSpPr>
              <p:cNvPr id="25" name="Google Shape;25;p2"/>
              <p:cNvSpPr/>
              <p:nvPr/>
            </p:nvSpPr>
            <p:spPr>
              <a:xfrm rot="-5400000" flipH="1">
                <a:off x="-281757" y="1559508"/>
                <a:ext cx="644289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 rot="-5400000" flipH="1">
                <a:off x="-95379" y="1561074"/>
                <a:ext cx="644289" cy="9246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216" extrusionOk="0">
                    <a:moveTo>
                      <a:pt x="0" y="1"/>
                    </a:moveTo>
                    <a:lnTo>
                      <a:pt x="0" y="3216"/>
                    </a:lnTo>
                    <a:lnTo>
                      <a:pt x="22412" y="3216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 rot="-5400000" flipH="1">
                <a:off x="89017" y="1561534"/>
                <a:ext cx="644289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 rot="-5400000" flipH="1">
                <a:off x="273859" y="1561519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" name="Google Shape;29;p2"/>
            <p:cNvSpPr/>
            <p:nvPr/>
          </p:nvSpPr>
          <p:spPr>
            <a:xfrm rot="-5400000" flipH="1">
              <a:off x="1288696" y="3215691"/>
              <a:ext cx="642478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-5400000" flipH="1">
              <a:off x="644539" y="4501960"/>
              <a:ext cx="640638" cy="640694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31;p2"/>
          <p:cNvSpPr/>
          <p:nvPr/>
        </p:nvSpPr>
        <p:spPr>
          <a:xfrm rot="-5400000" flipH="1">
            <a:off x="8777000" y="2497257"/>
            <a:ext cx="644322" cy="90911"/>
          </a:xfrm>
          <a:custGeom>
            <a:avLst/>
            <a:gdLst/>
            <a:ahLst/>
            <a:cxnLst/>
            <a:rect l="l" t="t" r="r" b="b"/>
            <a:pathLst>
              <a:path w="22349" h="3184" extrusionOk="0">
                <a:moveTo>
                  <a:pt x="0" y="0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32;p2"/>
          <p:cNvGrpSpPr/>
          <p:nvPr/>
        </p:nvGrpSpPr>
        <p:grpSpPr>
          <a:xfrm>
            <a:off x="5541081" y="-10250"/>
            <a:ext cx="3604425" cy="3337540"/>
            <a:chOff x="4972705" y="-10250"/>
            <a:chExt cx="4172754" cy="3863788"/>
          </a:xfrm>
        </p:grpSpPr>
        <p:sp>
          <p:nvSpPr>
            <p:cNvPr id="33" name="Google Shape;33;p2"/>
            <p:cNvSpPr/>
            <p:nvPr/>
          </p:nvSpPr>
          <p:spPr>
            <a:xfrm rot="-5400000" flipH="1">
              <a:off x="8488223" y="251048"/>
              <a:ext cx="642478" cy="669070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 rot="-5400000" flipH="1">
              <a:off x="8477714" y="265236"/>
              <a:ext cx="640638" cy="640694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 rot="5400000" flipH="1">
              <a:off x="8495870" y="918039"/>
              <a:ext cx="631136" cy="666301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" name="Google Shape;36;p2"/>
            <p:cNvGrpSpPr/>
            <p:nvPr/>
          </p:nvGrpSpPr>
          <p:grpSpPr>
            <a:xfrm>
              <a:off x="8477675" y="906709"/>
              <a:ext cx="666925" cy="660043"/>
              <a:chOff x="8477675" y="643675"/>
              <a:chExt cx="666925" cy="660043"/>
            </a:xfrm>
          </p:grpSpPr>
          <p:sp>
            <p:nvSpPr>
              <p:cNvPr id="37" name="Google Shape;37;p2"/>
              <p:cNvSpPr/>
              <p:nvPr/>
            </p:nvSpPr>
            <p:spPr>
              <a:xfrm rot="5400000" flipH="1">
                <a:off x="8777571" y="936689"/>
                <a:ext cx="67758" cy="666301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22476" extrusionOk="0">
                    <a:moveTo>
                      <a:pt x="1" y="0"/>
                    </a:moveTo>
                    <a:lnTo>
                      <a:pt x="1" y="22476"/>
                    </a:lnTo>
                    <a:lnTo>
                      <a:pt x="2357" y="22476"/>
                    </a:lnTo>
                    <a:lnTo>
                      <a:pt x="235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 rot="5400000" flipH="1">
                <a:off x="8777126" y="793474"/>
                <a:ext cx="68649" cy="66630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388" y="22476"/>
                    </a:lnTo>
                    <a:lnTo>
                      <a:pt x="238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5400000" flipH="1">
                <a:off x="8777585" y="650274"/>
                <a:ext cx="67729" cy="666301"/>
              </a:xfrm>
              <a:custGeom>
                <a:avLst/>
                <a:gdLst/>
                <a:ahLst/>
                <a:cxnLst/>
                <a:rect l="l" t="t" r="r" b="b"/>
                <a:pathLst>
                  <a:path w="2356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356" y="22476"/>
                    </a:lnTo>
                    <a:lnTo>
                      <a:pt x="23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 rot="5400000" flipH="1">
                <a:off x="8777126" y="507074"/>
                <a:ext cx="68649" cy="66630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388" y="22476"/>
                    </a:lnTo>
                    <a:lnTo>
                      <a:pt x="238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 rot="5400000" flipH="1">
                <a:off x="8767451" y="353899"/>
                <a:ext cx="87198" cy="666751"/>
              </a:xfrm>
              <a:custGeom>
                <a:avLst/>
                <a:gdLst/>
                <a:ahLst/>
                <a:cxnLst/>
                <a:rect l="l" t="t" r="r" b="b"/>
                <a:pathLst>
                  <a:path w="2389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388" y="22476"/>
                    </a:lnTo>
                    <a:lnTo>
                      <a:pt x="238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2" name="Google Shape;42;p2"/>
            <p:cNvSpPr/>
            <p:nvPr/>
          </p:nvSpPr>
          <p:spPr>
            <a:xfrm rot="10800000">
              <a:off x="7177786" y="640049"/>
              <a:ext cx="640690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10800000">
              <a:off x="7177793" y="-10250"/>
              <a:ext cx="642478" cy="646214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22348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 rot="5400000">
              <a:off x="6901923" y="916832"/>
              <a:ext cx="644322" cy="90911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5400000">
              <a:off x="7085497" y="916818"/>
              <a:ext cx="644322" cy="90940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 rot="5400000">
              <a:off x="7269085" y="916818"/>
              <a:ext cx="644322" cy="90940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 rot="5400000">
              <a:off x="7452659" y="916832"/>
              <a:ext cx="644322" cy="90911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 rot="10800000">
              <a:off x="7177793" y="1283682"/>
              <a:ext cx="642478" cy="989431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 rot="5400000" flipH="1">
              <a:off x="7177796" y="1279205"/>
              <a:ext cx="642478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 rot="10800000" flipH="1">
              <a:off x="8504769" y="2220474"/>
              <a:ext cx="640690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 rot="-5400000" flipH="1">
              <a:off x="8500249" y="1576225"/>
              <a:ext cx="642478" cy="646214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22348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rot="-5400000" flipH="1">
              <a:off x="8593426" y="2497243"/>
              <a:ext cx="644322" cy="90940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 rot="-5400000" flipH="1">
              <a:off x="8409838" y="2497243"/>
              <a:ext cx="644322" cy="90940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 rot="10800000" flipH="1">
              <a:off x="8501124" y="2864107"/>
              <a:ext cx="642478" cy="989431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 rot="-5400000">
              <a:off x="8501121" y="2859630"/>
              <a:ext cx="642478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 rot="-5400000" flipH="1">
              <a:off x="8226238" y="2497243"/>
              <a:ext cx="644322" cy="90940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 rot="-5400000" flipH="1">
              <a:off x="6518555" y="635287"/>
              <a:ext cx="642507" cy="646214"/>
            </a:xfrm>
            <a:custGeom>
              <a:avLst/>
              <a:gdLst/>
              <a:ahLst/>
              <a:cxnLst/>
              <a:rect l="l" t="t" r="r" b="b"/>
              <a:pathLst>
                <a:path w="22350" h="22477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302"/>
                  </a:lnTo>
                  <a:cubicBezTo>
                    <a:pt x="1" y="17478"/>
                    <a:pt x="4999" y="22476"/>
                    <a:pt x="11175" y="22476"/>
                  </a:cubicBezTo>
                  <a:cubicBezTo>
                    <a:pt x="17351" y="22476"/>
                    <a:pt x="22349" y="17478"/>
                    <a:pt x="22349" y="11302"/>
                  </a:cubicBez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" name="Google Shape;58;p2"/>
            <p:cNvGrpSpPr/>
            <p:nvPr/>
          </p:nvGrpSpPr>
          <p:grpSpPr>
            <a:xfrm>
              <a:off x="6534539" y="-1341"/>
              <a:ext cx="644345" cy="645140"/>
              <a:chOff x="1954881" y="-500"/>
              <a:chExt cx="644345" cy="645140"/>
            </a:xfrm>
          </p:grpSpPr>
          <p:sp>
            <p:nvSpPr>
              <p:cNvPr id="59" name="Google Shape;59;p2"/>
              <p:cNvSpPr/>
              <p:nvPr/>
            </p:nvSpPr>
            <p:spPr>
              <a:xfrm rot="-5400000" flipH="1">
                <a:off x="2231287" y="-276906"/>
                <a:ext cx="9153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183" y="22412"/>
                    </a:lnTo>
                    <a:lnTo>
                      <a:pt x="318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 rot="-5400000" flipH="1">
                <a:off x="2231273" y="-92069"/>
                <a:ext cx="91561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5" h="22412" extrusionOk="0">
                    <a:moveTo>
                      <a:pt x="1" y="0"/>
                    </a:moveTo>
                    <a:lnTo>
                      <a:pt x="1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 rot="-5400000" flipH="1">
                <a:off x="2230827" y="92310"/>
                <a:ext cx="9245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216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216" y="22412"/>
                    </a:lnTo>
                    <a:lnTo>
                      <a:pt x="321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 rot="-5400000" flipH="1">
                <a:off x="2231287" y="276702"/>
                <a:ext cx="9153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3" name="Google Shape;63;p2"/>
            <p:cNvSpPr/>
            <p:nvPr/>
          </p:nvSpPr>
          <p:spPr>
            <a:xfrm rot="-5400000" flipH="1">
              <a:off x="8677532" y="-204973"/>
              <a:ext cx="264038" cy="671302"/>
            </a:xfrm>
            <a:custGeom>
              <a:avLst/>
              <a:gdLst/>
              <a:ahLst/>
              <a:cxnLst/>
              <a:rect l="l" t="t" r="r" b="b"/>
              <a:pathLst>
                <a:path w="11303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11302" y="22476"/>
                  </a:lnTo>
                  <a:lnTo>
                    <a:pt x="113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 rot="10800000">
              <a:off x="4973305" y="638730"/>
              <a:ext cx="642478" cy="989431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 flipH="1">
              <a:off x="4973625" y="-10244"/>
              <a:ext cx="642478" cy="646214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 flipH="1">
              <a:off x="4972705" y="-10244"/>
              <a:ext cx="643398" cy="646214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 flipH="1">
              <a:off x="4973326" y="635947"/>
              <a:ext cx="642478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68;p2"/>
          <p:cNvGrpSpPr/>
          <p:nvPr/>
        </p:nvGrpSpPr>
        <p:grpSpPr>
          <a:xfrm>
            <a:off x="-6575" y="-6376"/>
            <a:ext cx="3277005" cy="2178024"/>
            <a:chOff x="-6575" y="-6384"/>
            <a:chExt cx="3876736" cy="2576628"/>
          </a:xfrm>
        </p:grpSpPr>
        <p:sp>
          <p:nvSpPr>
            <p:cNvPr id="69" name="Google Shape;69;p2"/>
            <p:cNvSpPr/>
            <p:nvPr/>
          </p:nvSpPr>
          <p:spPr>
            <a:xfrm rot="10800000" flipH="1">
              <a:off x="3224152" y="-6384"/>
              <a:ext cx="642478" cy="989431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 rot="-5400000" flipH="1">
              <a:off x="-643997" y="1284354"/>
              <a:ext cx="1926485" cy="645294"/>
            </a:xfrm>
            <a:custGeom>
              <a:avLst/>
              <a:gdLst/>
              <a:ahLst/>
              <a:cxnLst/>
              <a:rect l="l" t="t" r="r" b="b"/>
              <a:pathLst>
                <a:path w="67014" h="22445" extrusionOk="0">
                  <a:moveTo>
                    <a:pt x="11238" y="1"/>
                  </a:moveTo>
                  <a:cubicBezTo>
                    <a:pt x="5031" y="1"/>
                    <a:pt x="1" y="5031"/>
                    <a:pt x="1" y="11238"/>
                  </a:cubicBezTo>
                  <a:cubicBezTo>
                    <a:pt x="1" y="17414"/>
                    <a:pt x="5031" y="22444"/>
                    <a:pt x="11238" y="22444"/>
                  </a:cubicBezTo>
                  <a:lnTo>
                    <a:pt x="67013" y="22444"/>
                  </a:lnTo>
                  <a:lnTo>
                    <a:pt x="6701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 rot="-5400000" flipH="1">
              <a:off x="482509" y="159702"/>
              <a:ext cx="642478" cy="324012"/>
            </a:xfrm>
            <a:custGeom>
              <a:avLst/>
              <a:gdLst/>
              <a:ahLst/>
              <a:cxnLst/>
              <a:rect l="l" t="t" r="r" b="b"/>
              <a:pathLst>
                <a:path w="22349" h="11270" extrusionOk="0">
                  <a:moveTo>
                    <a:pt x="1" y="0"/>
                  </a:moveTo>
                  <a:lnTo>
                    <a:pt x="1" y="96"/>
                  </a:lnTo>
                  <a:cubicBezTo>
                    <a:pt x="1" y="6272"/>
                    <a:pt x="4999" y="11270"/>
                    <a:pt x="11175" y="11270"/>
                  </a:cubicBezTo>
                  <a:cubicBezTo>
                    <a:pt x="17351" y="11270"/>
                    <a:pt x="22349" y="6272"/>
                    <a:pt x="22349" y="96"/>
                  </a:cubicBezTo>
                  <a:lnTo>
                    <a:pt x="223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 rot="-5400000" flipH="1">
              <a:off x="806906" y="160148"/>
              <a:ext cx="642478" cy="32312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 rot="-5400000" flipH="1">
              <a:off x="805609" y="1445328"/>
              <a:ext cx="318473" cy="646185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 rot="-5400000" flipH="1">
              <a:off x="806327" y="1126632"/>
              <a:ext cx="318886" cy="648039"/>
            </a:xfrm>
            <a:custGeom>
              <a:avLst/>
              <a:gdLst/>
              <a:ahLst/>
              <a:cxnLst/>
              <a:rect l="l" t="t" r="r" b="b"/>
              <a:pathLst>
                <a:path w="11303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11302" y="22476"/>
                  </a:lnTo>
                  <a:lnTo>
                    <a:pt x="113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5" name="Google Shape;75;p2"/>
            <p:cNvGrpSpPr/>
            <p:nvPr/>
          </p:nvGrpSpPr>
          <p:grpSpPr>
            <a:xfrm>
              <a:off x="3224972" y="-5742"/>
              <a:ext cx="645189" cy="653567"/>
              <a:chOff x="3225024" y="-4903"/>
              <a:chExt cx="645189" cy="644289"/>
            </a:xfrm>
          </p:grpSpPr>
          <p:sp>
            <p:nvSpPr>
              <p:cNvPr id="76" name="Google Shape;76;p2"/>
              <p:cNvSpPr/>
              <p:nvPr/>
            </p:nvSpPr>
            <p:spPr>
              <a:xfrm rot="-5400000" flipH="1">
                <a:off x="2948664" y="271457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 rot="-5400000" flipH="1">
                <a:off x="3133046" y="271011"/>
                <a:ext cx="644289" cy="9246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216" extrusionOk="0">
                    <a:moveTo>
                      <a:pt x="0" y="1"/>
                    </a:moveTo>
                    <a:lnTo>
                      <a:pt x="0" y="3216"/>
                    </a:lnTo>
                    <a:lnTo>
                      <a:pt x="22412" y="3216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 rot="-5400000" flipH="1">
                <a:off x="3317442" y="271471"/>
                <a:ext cx="644289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 rot="-5400000" flipH="1">
                <a:off x="3502284" y="271457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" name="Google Shape;80;p2"/>
            <p:cNvGrpSpPr/>
            <p:nvPr/>
          </p:nvGrpSpPr>
          <p:grpSpPr>
            <a:xfrm>
              <a:off x="1934002" y="-193"/>
              <a:ext cx="669070" cy="642478"/>
              <a:chOff x="1922802" y="1311"/>
              <a:chExt cx="669070" cy="642478"/>
            </a:xfrm>
          </p:grpSpPr>
          <p:sp>
            <p:nvSpPr>
              <p:cNvPr id="81" name="Google Shape;81;p2"/>
              <p:cNvSpPr/>
              <p:nvPr/>
            </p:nvSpPr>
            <p:spPr>
              <a:xfrm rot="-5400000" flipH="1">
                <a:off x="1936098" y="-11985"/>
                <a:ext cx="642478" cy="66907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3272" extrusionOk="0">
                    <a:moveTo>
                      <a:pt x="1" y="1"/>
                    </a:moveTo>
                    <a:lnTo>
                      <a:pt x="1" y="23272"/>
                    </a:lnTo>
                    <a:lnTo>
                      <a:pt x="22349" y="23272"/>
                    </a:lnTo>
                    <a:lnTo>
                      <a:pt x="223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 rot="-5400000" flipH="1">
                <a:off x="1925589" y="2203"/>
                <a:ext cx="640638" cy="640694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22285" extrusionOk="0">
                    <a:moveTo>
                      <a:pt x="11111" y="0"/>
                    </a:moveTo>
                    <a:lnTo>
                      <a:pt x="1" y="11111"/>
                    </a:lnTo>
                    <a:lnTo>
                      <a:pt x="11175" y="22285"/>
                    </a:lnTo>
                    <a:lnTo>
                      <a:pt x="22285" y="11142"/>
                    </a:lnTo>
                    <a:lnTo>
                      <a:pt x="1111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3" name="Google Shape;83;p2"/>
            <p:cNvSpPr/>
            <p:nvPr/>
          </p:nvSpPr>
          <p:spPr>
            <a:xfrm rot="-5400000" flipH="1">
              <a:off x="643135" y="1919739"/>
              <a:ext cx="643398" cy="646214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 rot="-5400000" flipH="1">
              <a:off x="-1802" y="-4314"/>
              <a:ext cx="642478" cy="652023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5" name="Google Shape;85;p2"/>
            <p:cNvGrpSpPr/>
            <p:nvPr/>
          </p:nvGrpSpPr>
          <p:grpSpPr>
            <a:xfrm rot="5400000">
              <a:off x="-2583" y="1253336"/>
              <a:ext cx="648733" cy="643783"/>
              <a:chOff x="-7400" y="1285150"/>
              <a:chExt cx="649188" cy="644298"/>
            </a:xfrm>
          </p:grpSpPr>
          <p:sp>
            <p:nvSpPr>
              <p:cNvPr id="86" name="Google Shape;86;p2"/>
              <p:cNvSpPr/>
              <p:nvPr/>
            </p:nvSpPr>
            <p:spPr>
              <a:xfrm rot="-5400000" flipH="1">
                <a:off x="-281757" y="1559508"/>
                <a:ext cx="644289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 rot="-5400000" flipH="1">
                <a:off x="-95379" y="1561074"/>
                <a:ext cx="644289" cy="9246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216" extrusionOk="0">
                    <a:moveTo>
                      <a:pt x="0" y="1"/>
                    </a:moveTo>
                    <a:lnTo>
                      <a:pt x="0" y="3216"/>
                    </a:lnTo>
                    <a:lnTo>
                      <a:pt x="22412" y="3216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 rot="-5400000" flipH="1">
                <a:off x="89017" y="1561534"/>
                <a:ext cx="644289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 rot="-5400000" flipH="1">
                <a:off x="273859" y="1561519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0" name="Google Shape;90;p2"/>
            <p:cNvSpPr/>
            <p:nvPr/>
          </p:nvSpPr>
          <p:spPr>
            <a:xfrm rot="10800000">
              <a:off x="2599177" y="647807"/>
              <a:ext cx="627448" cy="648152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8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1" name="Google Shape;91;p2"/>
            <p:cNvGrpSpPr/>
            <p:nvPr/>
          </p:nvGrpSpPr>
          <p:grpSpPr>
            <a:xfrm>
              <a:off x="2602007" y="-1341"/>
              <a:ext cx="623533" cy="648173"/>
              <a:chOff x="1954881" y="-500"/>
              <a:chExt cx="644345" cy="645140"/>
            </a:xfrm>
          </p:grpSpPr>
          <p:sp>
            <p:nvSpPr>
              <p:cNvPr id="92" name="Google Shape;92;p2"/>
              <p:cNvSpPr/>
              <p:nvPr/>
            </p:nvSpPr>
            <p:spPr>
              <a:xfrm rot="-5400000" flipH="1">
                <a:off x="2231287" y="-276906"/>
                <a:ext cx="9153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183" y="22412"/>
                    </a:lnTo>
                    <a:lnTo>
                      <a:pt x="31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 rot="-5400000" flipH="1">
                <a:off x="2231273" y="-92069"/>
                <a:ext cx="91561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5" h="22412" extrusionOk="0">
                    <a:moveTo>
                      <a:pt x="1" y="0"/>
                    </a:moveTo>
                    <a:lnTo>
                      <a:pt x="1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 rot="-5400000" flipH="1">
                <a:off x="2230827" y="92310"/>
                <a:ext cx="9245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216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216" y="22412"/>
                    </a:lnTo>
                    <a:lnTo>
                      <a:pt x="321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 rot="-5400000" flipH="1">
                <a:off x="2231287" y="276702"/>
                <a:ext cx="9153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6" name="Google Shape;96;p2"/>
            <p:cNvSpPr/>
            <p:nvPr/>
          </p:nvSpPr>
          <p:spPr>
            <a:xfrm rot="5400000">
              <a:off x="1944429" y="630220"/>
              <a:ext cx="647982" cy="669309"/>
            </a:xfrm>
            <a:custGeom>
              <a:avLst/>
              <a:gdLst/>
              <a:ahLst/>
              <a:cxnLst/>
              <a:rect l="l" t="t" r="r" b="b"/>
              <a:pathLst>
                <a:path w="22350" h="22477" extrusionOk="0">
                  <a:moveTo>
                    <a:pt x="1" y="1"/>
                  </a:moveTo>
                  <a:lnTo>
                    <a:pt x="1" y="22476"/>
                  </a:lnTo>
                  <a:cubicBezTo>
                    <a:pt x="12353" y="22476"/>
                    <a:pt x="22349" y="12480"/>
                    <a:pt x="22349" y="128"/>
                  </a:cubicBezTo>
                  <a:lnTo>
                    <a:pt x="2234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651114" y="647807"/>
              <a:ext cx="627448" cy="648152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8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/>
          <p:nvPr/>
        </p:nvSpPr>
        <p:spPr>
          <a:xfrm rot="-5400000">
            <a:off x="8437" y="-10384"/>
            <a:ext cx="486472" cy="501945"/>
          </a:xfrm>
          <a:custGeom>
            <a:avLst/>
            <a:gdLst/>
            <a:ahLst/>
            <a:cxnLst/>
            <a:rect l="l" t="t" r="r" b="b"/>
            <a:pathLst>
              <a:path w="2389" h="22476" extrusionOk="0">
                <a:moveTo>
                  <a:pt x="0" y="0"/>
                </a:moveTo>
                <a:lnTo>
                  <a:pt x="0" y="22476"/>
                </a:lnTo>
                <a:lnTo>
                  <a:pt x="2388" y="22476"/>
                </a:lnTo>
                <a:lnTo>
                  <a:pt x="238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"/>
          <p:cNvSpPr/>
          <p:nvPr/>
        </p:nvSpPr>
        <p:spPr>
          <a:xfrm rot="-5400000">
            <a:off x="13814" y="490810"/>
            <a:ext cx="475140" cy="501608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1" y="0"/>
                </a:moveTo>
                <a:lnTo>
                  <a:pt x="1" y="22476"/>
                </a:lnTo>
                <a:lnTo>
                  <a:pt x="22349" y="22476"/>
                </a:lnTo>
                <a:lnTo>
                  <a:pt x="2234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"/>
          <p:cNvSpPr/>
          <p:nvPr/>
        </p:nvSpPr>
        <p:spPr>
          <a:xfrm rot="-5400000">
            <a:off x="218510" y="263790"/>
            <a:ext cx="66325" cy="501945"/>
          </a:xfrm>
          <a:custGeom>
            <a:avLst/>
            <a:gdLst/>
            <a:ahLst/>
            <a:cxnLst/>
            <a:rect l="l" t="t" r="r" b="b"/>
            <a:pathLst>
              <a:path w="2389" h="22476" extrusionOk="0">
                <a:moveTo>
                  <a:pt x="0" y="0"/>
                </a:moveTo>
                <a:lnTo>
                  <a:pt x="0" y="22476"/>
                </a:lnTo>
                <a:lnTo>
                  <a:pt x="2388" y="22476"/>
                </a:lnTo>
                <a:lnTo>
                  <a:pt x="238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1966750" y="2446427"/>
            <a:ext cx="52104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title" idx="2" hasCustomPrompt="1"/>
          </p:nvPr>
        </p:nvSpPr>
        <p:spPr>
          <a:xfrm>
            <a:off x="3494800" y="1160954"/>
            <a:ext cx="2154300" cy="541500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3"/>
          <p:cNvSpPr txBox="1">
            <a:spLocks noGrp="1"/>
          </p:cNvSpPr>
          <p:nvPr>
            <p:ph type="subTitle" idx="1"/>
          </p:nvPr>
        </p:nvSpPr>
        <p:spPr>
          <a:xfrm>
            <a:off x="3384000" y="4339100"/>
            <a:ext cx="2376000" cy="241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  <a:highlight>
                  <a:schemeClr val="dk1"/>
                </a:highlight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3"/>
          <p:cNvSpPr/>
          <p:nvPr/>
        </p:nvSpPr>
        <p:spPr>
          <a:xfrm rot="-5400000" flipH="1">
            <a:off x="1037" y="4107669"/>
            <a:ext cx="485073" cy="487186"/>
          </a:xfrm>
          <a:custGeom>
            <a:avLst/>
            <a:gdLst/>
            <a:ahLst/>
            <a:cxnLst/>
            <a:rect l="l" t="t" r="r" b="b"/>
            <a:pathLst>
              <a:path w="22413" h="22508" extrusionOk="0">
                <a:moveTo>
                  <a:pt x="11206" y="0"/>
                </a:moveTo>
                <a:cubicBezTo>
                  <a:pt x="4998" y="0"/>
                  <a:pt x="0" y="5094"/>
                  <a:pt x="128" y="11302"/>
                </a:cubicBezTo>
                <a:lnTo>
                  <a:pt x="128" y="11397"/>
                </a:lnTo>
                <a:cubicBezTo>
                  <a:pt x="128" y="17510"/>
                  <a:pt x="5094" y="22476"/>
                  <a:pt x="11206" y="22508"/>
                </a:cubicBezTo>
                <a:cubicBezTo>
                  <a:pt x="17350" y="22476"/>
                  <a:pt x="22285" y="17510"/>
                  <a:pt x="22317" y="11397"/>
                </a:cubicBezTo>
                <a:lnTo>
                  <a:pt x="22317" y="11302"/>
                </a:lnTo>
                <a:cubicBezTo>
                  <a:pt x="22412" y="5094"/>
                  <a:pt x="17414" y="0"/>
                  <a:pt x="1120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"/>
          <p:cNvSpPr/>
          <p:nvPr/>
        </p:nvSpPr>
        <p:spPr>
          <a:xfrm rot="-5400000" flipH="1">
            <a:off x="-120219" y="4229914"/>
            <a:ext cx="483688" cy="243268"/>
          </a:xfrm>
          <a:custGeom>
            <a:avLst/>
            <a:gdLst/>
            <a:ahLst/>
            <a:cxnLst/>
            <a:rect l="l" t="t" r="r" b="b"/>
            <a:pathLst>
              <a:path w="22349" h="11239" extrusionOk="0">
                <a:moveTo>
                  <a:pt x="11175" y="1"/>
                </a:moveTo>
                <a:cubicBezTo>
                  <a:pt x="4999" y="1"/>
                  <a:pt x="1" y="4999"/>
                  <a:pt x="1" y="11175"/>
                </a:cubicBezTo>
                <a:lnTo>
                  <a:pt x="1" y="11238"/>
                </a:lnTo>
                <a:lnTo>
                  <a:pt x="22349" y="11238"/>
                </a:lnTo>
                <a:lnTo>
                  <a:pt x="22349" y="11175"/>
                </a:lnTo>
                <a:cubicBezTo>
                  <a:pt x="22349" y="4999"/>
                  <a:pt x="17351" y="1"/>
                  <a:pt x="111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"/>
          <p:cNvSpPr/>
          <p:nvPr/>
        </p:nvSpPr>
        <p:spPr>
          <a:xfrm flipH="1">
            <a:off x="1481694" y="-3360"/>
            <a:ext cx="485073" cy="487186"/>
          </a:xfrm>
          <a:custGeom>
            <a:avLst/>
            <a:gdLst/>
            <a:ahLst/>
            <a:cxnLst/>
            <a:rect l="l" t="t" r="r" b="b"/>
            <a:pathLst>
              <a:path w="22413" h="22508" extrusionOk="0">
                <a:moveTo>
                  <a:pt x="11206" y="0"/>
                </a:moveTo>
                <a:cubicBezTo>
                  <a:pt x="4998" y="0"/>
                  <a:pt x="0" y="5094"/>
                  <a:pt x="128" y="11302"/>
                </a:cubicBezTo>
                <a:lnTo>
                  <a:pt x="128" y="11397"/>
                </a:lnTo>
                <a:cubicBezTo>
                  <a:pt x="128" y="17510"/>
                  <a:pt x="5094" y="22476"/>
                  <a:pt x="11206" y="22508"/>
                </a:cubicBezTo>
                <a:cubicBezTo>
                  <a:pt x="17350" y="22476"/>
                  <a:pt x="22285" y="17510"/>
                  <a:pt x="22317" y="11397"/>
                </a:cubicBezTo>
                <a:lnTo>
                  <a:pt x="22317" y="11302"/>
                </a:lnTo>
                <a:cubicBezTo>
                  <a:pt x="22412" y="5094"/>
                  <a:pt x="17414" y="0"/>
                  <a:pt x="1120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"/>
          <p:cNvSpPr/>
          <p:nvPr/>
        </p:nvSpPr>
        <p:spPr>
          <a:xfrm flipH="1">
            <a:off x="1482100" y="-3350"/>
            <a:ext cx="483688" cy="243268"/>
          </a:xfrm>
          <a:custGeom>
            <a:avLst/>
            <a:gdLst/>
            <a:ahLst/>
            <a:cxnLst/>
            <a:rect l="l" t="t" r="r" b="b"/>
            <a:pathLst>
              <a:path w="22349" h="11239" extrusionOk="0">
                <a:moveTo>
                  <a:pt x="11175" y="1"/>
                </a:moveTo>
                <a:cubicBezTo>
                  <a:pt x="4999" y="1"/>
                  <a:pt x="1" y="4999"/>
                  <a:pt x="1" y="11175"/>
                </a:cubicBezTo>
                <a:lnTo>
                  <a:pt x="1" y="11238"/>
                </a:lnTo>
                <a:lnTo>
                  <a:pt x="22349" y="11238"/>
                </a:lnTo>
                <a:lnTo>
                  <a:pt x="22349" y="11175"/>
                </a:lnTo>
                <a:cubicBezTo>
                  <a:pt x="22349" y="4999"/>
                  <a:pt x="17351" y="1"/>
                  <a:pt x="111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"/>
          <p:cNvSpPr/>
          <p:nvPr/>
        </p:nvSpPr>
        <p:spPr>
          <a:xfrm rot="5400000">
            <a:off x="-58" y="-667"/>
            <a:ext cx="482303" cy="482359"/>
          </a:xfrm>
          <a:custGeom>
            <a:avLst/>
            <a:gdLst/>
            <a:ahLst/>
            <a:cxnLst/>
            <a:rect l="l" t="t" r="r" b="b"/>
            <a:pathLst>
              <a:path w="22285" h="22285" extrusionOk="0">
                <a:moveTo>
                  <a:pt x="11111" y="0"/>
                </a:moveTo>
                <a:lnTo>
                  <a:pt x="1" y="11111"/>
                </a:lnTo>
                <a:lnTo>
                  <a:pt x="11175" y="22285"/>
                </a:lnTo>
                <a:lnTo>
                  <a:pt x="22285" y="11142"/>
                </a:lnTo>
                <a:lnTo>
                  <a:pt x="111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"/>
          <p:cNvSpPr/>
          <p:nvPr/>
        </p:nvSpPr>
        <p:spPr>
          <a:xfrm rot="5400000">
            <a:off x="710749" y="-210794"/>
            <a:ext cx="68910" cy="485108"/>
          </a:xfrm>
          <a:custGeom>
            <a:avLst/>
            <a:gdLst/>
            <a:ahLst/>
            <a:cxnLst/>
            <a:rect l="l" t="t" r="r" b="b"/>
            <a:pathLst>
              <a:path w="3184" h="22412" extrusionOk="0">
                <a:moveTo>
                  <a:pt x="0" y="0"/>
                </a:moveTo>
                <a:lnTo>
                  <a:pt x="0" y="22412"/>
                </a:lnTo>
                <a:lnTo>
                  <a:pt x="3183" y="22412"/>
                </a:lnTo>
                <a:lnTo>
                  <a:pt x="318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"/>
          <p:cNvSpPr/>
          <p:nvPr/>
        </p:nvSpPr>
        <p:spPr>
          <a:xfrm rot="5400000">
            <a:off x="710738" y="-71640"/>
            <a:ext cx="68931" cy="485108"/>
          </a:xfrm>
          <a:custGeom>
            <a:avLst/>
            <a:gdLst/>
            <a:ahLst/>
            <a:cxnLst/>
            <a:rect l="l" t="t" r="r" b="b"/>
            <a:pathLst>
              <a:path w="3185" h="22412" extrusionOk="0">
                <a:moveTo>
                  <a:pt x="1" y="0"/>
                </a:moveTo>
                <a:lnTo>
                  <a:pt x="1" y="22412"/>
                </a:lnTo>
                <a:lnTo>
                  <a:pt x="3184" y="22412"/>
                </a:lnTo>
                <a:lnTo>
                  <a:pt x="318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"/>
          <p:cNvSpPr/>
          <p:nvPr/>
        </p:nvSpPr>
        <p:spPr>
          <a:xfrm rot="5400000">
            <a:off x="710403" y="67169"/>
            <a:ext cx="69602" cy="485108"/>
          </a:xfrm>
          <a:custGeom>
            <a:avLst/>
            <a:gdLst/>
            <a:ahLst/>
            <a:cxnLst/>
            <a:rect l="l" t="t" r="r" b="b"/>
            <a:pathLst>
              <a:path w="3216" h="22412" extrusionOk="0">
                <a:moveTo>
                  <a:pt x="0" y="0"/>
                </a:moveTo>
                <a:lnTo>
                  <a:pt x="0" y="22412"/>
                </a:lnTo>
                <a:lnTo>
                  <a:pt x="3216" y="22412"/>
                </a:lnTo>
                <a:lnTo>
                  <a:pt x="321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"/>
          <p:cNvSpPr/>
          <p:nvPr/>
        </p:nvSpPr>
        <p:spPr>
          <a:xfrm rot="5400000">
            <a:off x="710749" y="205988"/>
            <a:ext cx="68910" cy="485108"/>
          </a:xfrm>
          <a:custGeom>
            <a:avLst/>
            <a:gdLst/>
            <a:ahLst/>
            <a:cxnLst/>
            <a:rect l="l" t="t" r="r" b="b"/>
            <a:pathLst>
              <a:path w="3184" h="22412" extrusionOk="0">
                <a:moveTo>
                  <a:pt x="0" y="0"/>
                </a:moveTo>
                <a:lnTo>
                  <a:pt x="0" y="22412"/>
                </a:lnTo>
                <a:lnTo>
                  <a:pt x="3184" y="22412"/>
                </a:lnTo>
                <a:lnTo>
                  <a:pt x="318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"/>
          <p:cNvSpPr/>
          <p:nvPr/>
        </p:nvSpPr>
        <p:spPr>
          <a:xfrm rot="-5400000">
            <a:off x="225870" y="702870"/>
            <a:ext cx="51011" cy="501608"/>
          </a:xfrm>
          <a:custGeom>
            <a:avLst/>
            <a:gdLst/>
            <a:ahLst/>
            <a:cxnLst/>
            <a:rect l="l" t="t" r="r" b="b"/>
            <a:pathLst>
              <a:path w="2357" h="22476" extrusionOk="0">
                <a:moveTo>
                  <a:pt x="1" y="0"/>
                </a:moveTo>
                <a:lnTo>
                  <a:pt x="1" y="22476"/>
                </a:lnTo>
                <a:lnTo>
                  <a:pt x="2357" y="22476"/>
                </a:lnTo>
                <a:lnTo>
                  <a:pt x="235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"/>
          <p:cNvSpPr/>
          <p:nvPr/>
        </p:nvSpPr>
        <p:spPr>
          <a:xfrm rot="-5400000">
            <a:off x="225534" y="595052"/>
            <a:ext cx="51682" cy="501608"/>
          </a:xfrm>
          <a:custGeom>
            <a:avLst/>
            <a:gdLst/>
            <a:ahLst/>
            <a:cxnLst/>
            <a:rect l="l" t="t" r="r" b="b"/>
            <a:pathLst>
              <a:path w="2388" h="22476" extrusionOk="0">
                <a:moveTo>
                  <a:pt x="0" y="0"/>
                </a:moveTo>
                <a:lnTo>
                  <a:pt x="0" y="22476"/>
                </a:lnTo>
                <a:lnTo>
                  <a:pt x="2388" y="22476"/>
                </a:lnTo>
                <a:lnTo>
                  <a:pt x="238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"/>
          <p:cNvSpPr/>
          <p:nvPr/>
        </p:nvSpPr>
        <p:spPr>
          <a:xfrm rot="-5400000">
            <a:off x="225880" y="487245"/>
            <a:ext cx="50990" cy="501608"/>
          </a:xfrm>
          <a:custGeom>
            <a:avLst/>
            <a:gdLst/>
            <a:ahLst/>
            <a:cxnLst/>
            <a:rect l="l" t="t" r="r" b="b"/>
            <a:pathLst>
              <a:path w="2356" h="22476" extrusionOk="0">
                <a:moveTo>
                  <a:pt x="0" y="0"/>
                </a:moveTo>
                <a:lnTo>
                  <a:pt x="0" y="22476"/>
                </a:lnTo>
                <a:lnTo>
                  <a:pt x="2356" y="22476"/>
                </a:lnTo>
                <a:lnTo>
                  <a:pt x="2356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"/>
          <p:cNvSpPr/>
          <p:nvPr/>
        </p:nvSpPr>
        <p:spPr>
          <a:xfrm rot="-5400000">
            <a:off x="225534" y="379437"/>
            <a:ext cx="51682" cy="501608"/>
          </a:xfrm>
          <a:custGeom>
            <a:avLst/>
            <a:gdLst/>
            <a:ahLst/>
            <a:cxnLst/>
            <a:rect l="l" t="t" r="r" b="b"/>
            <a:pathLst>
              <a:path w="2388" h="22476" extrusionOk="0">
                <a:moveTo>
                  <a:pt x="0" y="0"/>
                </a:moveTo>
                <a:lnTo>
                  <a:pt x="0" y="22476"/>
                </a:lnTo>
                <a:lnTo>
                  <a:pt x="2388" y="22476"/>
                </a:lnTo>
                <a:lnTo>
                  <a:pt x="238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3"/>
          <p:cNvSpPr/>
          <p:nvPr/>
        </p:nvSpPr>
        <p:spPr>
          <a:xfrm rot="10800000" flipH="1">
            <a:off x="998942" y="480157"/>
            <a:ext cx="482347" cy="486493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0" y="0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"/>
          <p:cNvSpPr/>
          <p:nvPr/>
        </p:nvSpPr>
        <p:spPr>
          <a:xfrm rot="10800000" flipH="1">
            <a:off x="997590" y="-9417"/>
            <a:ext cx="483688" cy="486515"/>
          </a:xfrm>
          <a:custGeom>
            <a:avLst/>
            <a:gdLst/>
            <a:ahLst/>
            <a:cxnLst/>
            <a:rect l="l" t="t" r="r" b="b"/>
            <a:pathLst>
              <a:path w="22349" h="22477" extrusionOk="0">
                <a:moveTo>
                  <a:pt x="22348" y="1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"/>
          <p:cNvSpPr/>
          <p:nvPr/>
        </p:nvSpPr>
        <p:spPr>
          <a:xfrm rot="-5400000" flipH="1">
            <a:off x="1203885" y="688554"/>
            <a:ext cx="485085" cy="68440"/>
          </a:xfrm>
          <a:custGeom>
            <a:avLst/>
            <a:gdLst/>
            <a:ahLst/>
            <a:cxnLst/>
            <a:rect l="l" t="t" r="r" b="b"/>
            <a:pathLst>
              <a:path w="22349" h="3184" extrusionOk="0">
                <a:moveTo>
                  <a:pt x="0" y="0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3"/>
          <p:cNvSpPr/>
          <p:nvPr/>
        </p:nvSpPr>
        <p:spPr>
          <a:xfrm rot="-5400000" flipH="1">
            <a:off x="1065682" y="688543"/>
            <a:ext cx="485085" cy="68462"/>
          </a:xfrm>
          <a:custGeom>
            <a:avLst/>
            <a:gdLst/>
            <a:ahLst/>
            <a:cxnLst/>
            <a:rect l="l" t="t" r="r" b="b"/>
            <a:pathLst>
              <a:path w="22349" h="3185" extrusionOk="0">
                <a:moveTo>
                  <a:pt x="0" y="1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3"/>
          <p:cNvSpPr/>
          <p:nvPr/>
        </p:nvSpPr>
        <p:spPr>
          <a:xfrm rot="-5400000" flipH="1">
            <a:off x="927468" y="688543"/>
            <a:ext cx="485085" cy="68462"/>
          </a:xfrm>
          <a:custGeom>
            <a:avLst/>
            <a:gdLst/>
            <a:ahLst/>
            <a:cxnLst/>
            <a:rect l="l" t="t" r="r" b="b"/>
            <a:pathLst>
              <a:path w="22349" h="3185" extrusionOk="0">
                <a:moveTo>
                  <a:pt x="0" y="1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"/>
          <p:cNvSpPr/>
          <p:nvPr/>
        </p:nvSpPr>
        <p:spPr>
          <a:xfrm rot="-5400000" flipH="1">
            <a:off x="789265" y="688554"/>
            <a:ext cx="485085" cy="68440"/>
          </a:xfrm>
          <a:custGeom>
            <a:avLst/>
            <a:gdLst/>
            <a:ahLst/>
            <a:cxnLst/>
            <a:rect l="l" t="t" r="r" b="b"/>
            <a:pathLst>
              <a:path w="22349" h="3184" extrusionOk="0">
                <a:moveTo>
                  <a:pt x="0" y="0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3"/>
          <p:cNvSpPr/>
          <p:nvPr/>
        </p:nvSpPr>
        <p:spPr>
          <a:xfrm rot="10800000" flipH="1">
            <a:off x="997590" y="964706"/>
            <a:ext cx="483688" cy="744913"/>
          </a:xfrm>
          <a:custGeom>
            <a:avLst/>
            <a:gdLst/>
            <a:ahLst/>
            <a:cxnLst/>
            <a:rect l="l" t="t" r="r" b="b"/>
            <a:pathLst>
              <a:path w="22349" h="34415" extrusionOk="0">
                <a:moveTo>
                  <a:pt x="11174" y="1"/>
                </a:moveTo>
                <a:cubicBezTo>
                  <a:pt x="4998" y="1"/>
                  <a:pt x="0" y="4999"/>
                  <a:pt x="0" y="11175"/>
                </a:cubicBezTo>
                <a:lnTo>
                  <a:pt x="0" y="34414"/>
                </a:lnTo>
                <a:lnTo>
                  <a:pt x="22348" y="34414"/>
                </a:lnTo>
                <a:lnTo>
                  <a:pt x="22348" y="11175"/>
                </a:lnTo>
                <a:cubicBezTo>
                  <a:pt x="22348" y="4999"/>
                  <a:pt x="17350" y="1"/>
                  <a:pt x="1117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3"/>
          <p:cNvSpPr/>
          <p:nvPr/>
        </p:nvSpPr>
        <p:spPr>
          <a:xfrm rot="-5400000">
            <a:off x="997595" y="961351"/>
            <a:ext cx="483688" cy="486493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1" y="0"/>
                </a:moveTo>
                <a:lnTo>
                  <a:pt x="22349" y="22475"/>
                </a:lnTo>
                <a:lnTo>
                  <a:pt x="2234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"/>
          <p:cNvSpPr/>
          <p:nvPr/>
        </p:nvSpPr>
        <p:spPr>
          <a:xfrm rot="10800000">
            <a:off x="-80" y="1471317"/>
            <a:ext cx="482347" cy="486493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0" y="0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"/>
          <p:cNvSpPr/>
          <p:nvPr/>
        </p:nvSpPr>
        <p:spPr>
          <a:xfrm rot="5400000">
            <a:off x="1975" y="986305"/>
            <a:ext cx="483688" cy="486515"/>
          </a:xfrm>
          <a:custGeom>
            <a:avLst/>
            <a:gdLst/>
            <a:ahLst/>
            <a:cxnLst/>
            <a:rect l="l" t="t" r="r" b="b"/>
            <a:pathLst>
              <a:path w="22349" h="22477" extrusionOk="0">
                <a:moveTo>
                  <a:pt x="22348" y="1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3"/>
          <p:cNvSpPr/>
          <p:nvPr/>
        </p:nvSpPr>
        <p:spPr>
          <a:xfrm rot="5400000">
            <a:off x="-207761" y="1679713"/>
            <a:ext cx="485085" cy="68440"/>
          </a:xfrm>
          <a:custGeom>
            <a:avLst/>
            <a:gdLst/>
            <a:ahLst/>
            <a:cxnLst/>
            <a:rect l="l" t="t" r="r" b="b"/>
            <a:pathLst>
              <a:path w="22349" h="3184" extrusionOk="0">
                <a:moveTo>
                  <a:pt x="0" y="0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3"/>
          <p:cNvSpPr/>
          <p:nvPr/>
        </p:nvSpPr>
        <p:spPr>
          <a:xfrm rot="5400000">
            <a:off x="-69558" y="1679703"/>
            <a:ext cx="485085" cy="68462"/>
          </a:xfrm>
          <a:custGeom>
            <a:avLst/>
            <a:gdLst/>
            <a:ahLst/>
            <a:cxnLst/>
            <a:rect l="l" t="t" r="r" b="b"/>
            <a:pathLst>
              <a:path w="22349" h="3185" extrusionOk="0">
                <a:moveTo>
                  <a:pt x="0" y="1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3"/>
          <p:cNvSpPr/>
          <p:nvPr/>
        </p:nvSpPr>
        <p:spPr>
          <a:xfrm rot="5400000">
            <a:off x="68656" y="1679703"/>
            <a:ext cx="485085" cy="68462"/>
          </a:xfrm>
          <a:custGeom>
            <a:avLst/>
            <a:gdLst/>
            <a:ahLst/>
            <a:cxnLst/>
            <a:rect l="l" t="t" r="r" b="b"/>
            <a:pathLst>
              <a:path w="22349" h="3185" extrusionOk="0">
                <a:moveTo>
                  <a:pt x="0" y="1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3"/>
          <p:cNvSpPr/>
          <p:nvPr/>
        </p:nvSpPr>
        <p:spPr>
          <a:xfrm rot="10800000">
            <a:off x="1323" y="1955865"/>
            <a:ext cx="483688" cy="744913"/>
          </a:xfrm>
          <a:custGeom>
            <a:avLst/>
            <a:gdLst/>
            <a:ahLst/>
            <a:cxnLst/>
            <a:rect l="l" t="t" r="r" b="b"/>
            <a:pathLst>
              <a:path w="22349" h="34415" extrusionOk="0">
                <a:moveTo>
                  <a:pt x="11174" y="1"/>
                </a:moveTo>
                <a:cubicBezTo>
                  <a:pt x="4998" y="1"/>
                  <a:pt x="0" y="4999"/>
                  <a:pt x="0" y="11175"/>
                </a:cubicBezTo>
                <a:lnTo>
                  <a:pt x="0" y="34414"/>
                </a:lnTo>
                <a:lnTo>
                  <a:pt x="22348" y="34414"/>
                </a:lnTo>
                <a:lnTo>
                  <a:pt x="22348" y="11175"/>
                </a:lnTo>
                <a:cubicBezTo>
                  <a:pt x="22348" y="4999"/>
                  <a:pt x="17350" y="1"/>
                  <a:pt x="1117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3"/>
          <p:cNvSpPr/>
          <p:nvPr/>
        </p:nvSpPr>
        <p:spPr>
          <a:xfrm rot="5400000" flipH="1">
            <a:off x="1318" y="1952510"/>
            <a:ext cx="483688" cy="486493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1" y="0"/>
                </a:moveTo>
                <a:lnTo>
                  <a:pt x="22349" y="22475"/>
                </a:lnTo>
                <a:lnTo>
                  <a:pt x="2234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"/>
          <p:cNvSpPr/>
          <p:nvPr/>
        </p:nvSpPr>
        <p:spPr>
          <a:xfrm rot="5400000">
            <a:off x="206879" y="1679703"/>
            <a:ext cx="485085" cy="68462"/>
          </a:xfrm>
          <a:custGeom>
            <a:avLst/>
            <a:gdLst/>
            <a:ahLst/>
            <a:cxnLst/>
            <a:rect l="l" t="t" r="r" b="b"/>
            <a:pathLst>
              <a:path w="22349" h="3185" extrusionOk="0">
                <a:moveTo>
                  <a:pt x="0" y="1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" name="Google Shape;134;p3"/>
          <p:cNvGrpSpPr/>
          <p:nvPr/>
        </p:nvGrpSpPr>
        <p:grpSpPr>
          <a:xfrm>
            <a:off x="7661809" y="1910504"/>
            <a:ext cx="1482180" cy="3233580"/>
            <a:chOff x="7661809" y="1910504"/>
            <a:chExt cx="1482180" cy="3233580"/>
          </a:xfrm>
        </p:grpSpPr>
        <p:sp>
          <p:nvSpPr>
            <p:cNvPr id="135" name="Google Shape;135;p3"/>
            <p:cNvSpPr/>
            <p:nvPr/>
          </p:nvSpPr>
          <p:spPr>
            <a:xfrm rot="-5400000" flipH="1">
              <a:off x="7662866" y="1909447"/>
              <a:ext cx="485073" cy="487186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 rot="-5400000" flipH="1">
              <a:off x="7541610" y="2031693"/>
              <a:ext cx="483688" cy="243268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 rot="-5400000">
              <a:off x="8647807" y="4648951"/>
              <a:ext cx="483688" cy="503722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 rot="-5400000">
              <a:off x="8660279" y="4659633"/>
              <a:ext cx="482303" cy="482359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8642448" y="4159560"/>
              <a:ext cx="475140" cy="501608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8642452" y="4159552"/>
              <a:ext cx="51011" cy="501608"/>
            </a:xfrm>
            <a:custGeom>
              <a:avLst/>
              <a:gdLst/>
              <a:ahLst/>
              <a:cxnLst/>
              <a:rect l="l" t="t" r="r" b="b"/>
              <a:pathLst>
                <a:path w="2357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357" y="22476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8749935" y="4159552"/>
              <a:ext cx="51682" cy="501608"/>
            </a:xfrm>
            <a:custGeom>
              <a:avLst/>
              <a:gdLst/>
              <a:ahLst/>
              <a:cxnLst/>
              <a:rect l="l" t="t" r="r" b="b"/>
              <a:pathLst>
                <a:path w="2388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8858089" y="4159552"/>
              <a:ext cx="50990" cy="501608"/>
            </a:xfrm>
            <a:custGeom>
              <a:avLst/>
              <a:gdLst/>
              <a:ahLst/>
              <a:cxnLst/>
              <a:rect l="l" t="t" r="r" b="b"/>
              <a:pathLst>
                <a:path w="2356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56" y="22476"/>
                  </a:lnTo>
                  <a:lnTo>
                    <a:pt x="23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8965550" y="4155375"/>
              <a:ext cx="51676" cy="505822"/>
            </a:xfrm>
            <a:custGeom>
              <a:avLst/>
              <a:gdLst/>
              <a:ahLst/>
              <a:cxnLst/>
              <a:rect l="l" t="t" r="r" b="b"/>
              <a:pathLst>
                <a:path w="2388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9073725" y="4155525"/>
              <a:ext cx="65650" cy="505822"/>
            </a:xfrm>
            <a:custGeom>
              <a:avLst/>
              <a:gdLst/>
              <a:ahLst/>
              <a:cxnLst/>
              <a:rect l="l" t="t" r="r" b="b"/>
              <a:pathLst>
                <a:path w="238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 flipH="1">
              <a:off x="7670217" y="4657569"/>
              <a:ext cx="483688" cy="486515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22348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" name="Google Shape;146;p3"/>
            <p:cNvGrpSpPr/>
            <p:nvPr/>
          </p:nvGrpSpPr>
          <p:grpSpPr>
            <a:xfrm>
              <a:off x="7672740" y="4172120"/>
              <a:ext cx="481330" cy="486493"/>
              <a:chOff x="7670224" y="4172300"/>
              <a:chExt cx="487176" cy="486493"/>
            </a:xfrm>
          </p:grpSpPr>
          <p:sp>
            <p:nvSpPr>
              <p:cNvPr id="147" name="Google Shape;147;p3"/>
              <p:cNvSpPr/>
              <p:nvPr/>
            </p:nvSpPr>
            <p:spPr>
              <a:xfrm flipH="1">
                <a:off x="7670224" y="4172300"/>
                <a:ext cx="485811" cy="48649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3"/>
              <p:cNvSpPr/>
              <p:nvPr/>
            </p:nvSpPr>
            <p:spPr>
              <a:xfrm rot="5400000" flipH="1">
                <a:off x="7462772" y="4381695"/>
                <a:ext cx="485085" cy="68942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348" y="3184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3"/>
              <p:cNvSpPr/>
              <p:nvPr/>
            </p:nvSpPr>
            <p:spPr>
              <a:xfrm rot="5400000" flipH="1">
                <a:off x="7601973" y="4381684"/>
                <a:ext cx="485085" cy="6896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348" y="3184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3"/>
              <p:cNvSpPr/>
              <p:nvPr/>
            </p:nvSpPr>
            <p:spPr>
              <a:xfrm rot="5400000" flipH="1">
                <a:off x="7741185" y="4381684"/>
                <a:ext cx="485085" cy="6896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348" y="3184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3"/>
              <p:cNvSpPr/>
              <p:nvPr/>
            </p:nvSpPr>
            <p:spPr>
              <a:xfrm rot="5400000" flipH="1">
                <a:off x="7880387" y="4381695"/>
                <a:ext cx="485085" cy="68942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348" y="3184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2" name="Google Shape;152;p3"/>
            <p:cNvSpPr/>
            <p:nvPr/>
          </p:nvSpPr>
          <p:spPr>
            <a:xfrm flipH="1">
              <a:off x="7670217" y="3431706"/>
              <a:ext cx="483688" cy="744913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 rot="5400000">
              <a:off x="7670460" y="3693273"/>
              <a:ext cx="483688" cy="48694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 rot="-5400000">
              <a:off x="8659569" y="3182811"/>
              <a:ext cx="482347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 rot="-5400000">
              <a:off x="8656861" y="3668505"/>
              <a:ext cx="483688" cy="486515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22348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 rot="10800000">
              <a:off x="8658831" y="3185527"/>
              <a:ext cx="485085" cy="68440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 rot="10800000">
              <a:off x="8658831" y="3323719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 rot="10800000">
              <a:off x="8658831" y="3461932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8657513" y="2440547"/>
              <a:ext cx="483688" cy="744913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 rot="-5400000" flipH="1">
              <a:off x="8657517" y="2702321"/>
              <a:ext cx="483688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 rot="10800000">
              <a:off x="8658831" y="3600155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2" name="Google Shape;162;p3"/>
            <p:cNvGrpSpPr/>
            <p:nvPr/>
          </p:nvGrpSpPr>
          <p:grpSpPr>
            <a:xfrm>
              <a:off x="8154574" y="4660971"/>
              <a:ext cx="485063" cy="482105"/>
              <a:chOff x="7831939" y="4498901"/>
              <a:chExt cx="644345" cy="644267"/>
            </a:xfrm>
          </p:grpSpPr>
          <p:sp>
            <p:nvSpPr>
              <p:cNvPr id="163" name="Google Shape;163;p3"/>
              <p:cNvSpPr/>
              <p:nvPr/>
            </p:nvSpPr>
            <p:spPr>
              <a:xfrm rot="-5400000">
                <a:off x="8108331" y="4591265"/>
                <a:ext cx="91561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5" h="22412" extrusionOk="0">
                    <a:moveTo>
                      <a:pt x="1" y="0"/>
                    </a:moveTo>
                    <a:lnTo>
                      <a:pt x="1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3"/>
              <p:cNvSpPr/>
              <p:nvPr/>
            </p:nvSpPr>
            <p:spPr>
              <a:xfrm rot="-5400000">
                <a:off x="8107885" y="4406887"/>
                <a:ext cx="9245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216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216" y="22412"/>
                    </a:lnTo>
                    <a:lnTo>
                      <a:pt x="321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3"/>
              <p:cNvSpPr/>
              <p:nvPr/>
            </p:nvSpPr>
            <p:spPr>
              <a:xfrm rot="-5400000">
                <a:off x="8108345" y="4222495"/>
                <a:ext cx="9153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3"/>
              <p:cNvSpPr/>
              <p:nvPr/>
            </p:nvSpPr>
            <p:spPr>
              <a:xfrm rot="-5400000">
                <a:off x="8108331" y="4775215"/>
                <a:ext cx="91561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5" h="22412" extrusionOk="0">
                    <a:moveTo>
                      <a:pt x="1" y="0"/>
                    </a:moveTo>
                    <a:lnTo>
                      <a:pt x="1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"/>
          <p:cNvSpPr txBox="1">
            <a:spLocks noGrp="1"/>
          </p:cNvSpPr>
          <p:nvPr>
            <p:ph type="title"/>
          </p:nvPr>
        </p:nvSpPr>
        <p:spPr>
          <a:xfrm>
            <a:off x="4572000" y="1453075"/>
            <a:ext cx="3858900" cy="1192500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9" name="Google Shape;169;p4"/>
          <p:cNvSpPr txBox="1">
            <a:spLocks noGrp="1"/>
          </p:cNvSpPr>
          <p:nvPr>
            <p:ph type="body" idx="1"/>
          </p:nvPr>
        </p:nvSpPr>
        <p:spPr>
          <a:xfrm>
            <a:off x="5001660" y="2569475"/>
            <a:ext cx="2999700" cy="2029800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>
            <a:lvl1pPr marL="457200" lvl="0" indent="-3175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70" name="Google Shape;170;p4"/>
          <p:cNvGrpSpPr/>
          <p:nvPr/>
        </p:nvGrpSpPr>
        <p:grpSpPr>
          <a:xfrm>
            <a:off x="8659759" y="-793"/>
            <a:ext cx="492824" cy="5144288"/>
            <a:chOff x="8659759" y="-793"/>
            <a:chExt cx="492824" cy="5144288"/>
          </a:xfrm>
        </p:grpSpPr>
        <p:grpSp>
          <p:nvGrpSpPr>
            <p:cNvPr id="171" name="Google Shape;171;p4"/>
            <p:cNvGrpSpPr/>
            <p:nvPr/>
          </p:nvGrpSpPr>
          <p:grpSpPr>
            <a:xfrm>
              <a:off x="8659759" y="2739855"/>
              <a:ext cx="492824" cy="2403640"/>
              <a:chOff x="8659759" y="2739855"/>
              <a:chExt cx="492824" cy="2403640"/>
            </a:xfrm>
          </p:grpSpPr>
          <p:sp>
            <p:nvSpPr>
              <p:cNvPr id="172" name="Google Shape;172;p4"/>
              <p:cNvSpPr/>
              <p:nvPr/>
            </p:nvSpPr>
            <p:spPr>
              <a:xfrm rot="-5400000" flipH="1">
                <a:off x="8664659" y="4179077"/>
                <a:ext cx="480671" cy="48348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7" extrusionOk="0">
                    <a:moveTo>
                      <a:pt x="0" y="1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4"/>
              <p:cNvSpPr/>
              <p:nvPr/>
            </p:nvSpPr>
            <p:spPr>
              <a:xfrm flipH="1">
                <a:off x="8662251" y="4660015"/>
                <a:ext cx="480671" cy="48348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7" extrusionOk="0">
                    <a:moveTo>
                      <a:pt x="0" y="1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4"/>
              <p:cNvSpPr/>
              <p:nvPr/>
            </p:nvSpPr>
            <p:spPr>
              <a:xfrm rot="-5400000" flipH="1">
                <a:off x="8662262" y="4178744"/>
                <a:ext cx="482048" cy="484147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4"/>
              <p:cNvSpPr/>
              <p:nvPr/>
            </p:nvSpPr>
            <p:spPr>
              <a:xfrm flipH="1">
                <a:off x="8664304" y="4660015"/>
                <a:ext cx="481359" cy="483480"/>
              </a:xfrm>
              <a:custGeom>
                <a:avLst/>
                <a:gdLst/>
                <a:ahLst/>
                <a:cxnLst/>
                <a:rect l="l" t="t" r="r" b="b"/>
                <a:pathLst>
                  <a:path w="22381" h="22477" extrusionOk="0">
                    <a:moveTo>
                      <a:pt x="0" y="1"/>
                    </a:moveTo>
                    <a:lnTo>
                      <a:pt x="0" y="22476"/>
                    </a:lnTo>
                    <a:cubicBezTo>
                      <a:pt x="12352" y="22476"/>
                      <a:pt x="22380" y="12480"/>
                      <a:pt x="22380" y="128"/>
                    </a:cubicBezTo>
                    <a:lnTo>
                      <a:pt x="2238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4"/>
              <p:cNvSpPr/>
              <p:nvPr/>
            </p:nvSpPr>
            <p:spPr>
              <a:xfrm rot="-5400000" flipH="1">
                <a:off x="8186060" y="3219111"/>
                <a:ext cx="1441304" cy="482792"/>
              </a:xfrm>
              <a:custGeom>
                <a:avLst/>
                <a:gdLst/>
                <a:ahLst/>
                <a:cxnLst/>
                <a:rect l="l" t="t" r="r" b="b"/>
                <a:pathLst>
                  <a:path w="67014" h="22445" extrusionOk="0">
                    <a:moveTo>
                      <a:pt x="11238" y="1"/>
                    </a:moveTo>
                    <a:cubicBezTo>
                      <a:pt x="5031" y="1"/>
                      <a:pt x="1" y="5031"/>
                      <a:pt x="1" y="11238"/>
                    </a:cubicBezTo>
                    <a:cubicBezTo>
                      <a:pt x="1" y="17414"/>
                      <a:pt x="5031" y="22444"/>
                      <a:pt x="11238" y="22444"/>
                    </a:cubicBezTo>
                    <a:lnTo>
                      <a:pt x="67013" y="22444"/>
                    </a:lnTo>
                    <a:lnTo>
                      <a:pt x="6701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7" name="Google Shape;177;p4"/>
              <p:cNvGrpSpPr/>
              <p:nvPr/>
            </p:nvGrpSpPr>
            <p:grpSpPr>
              <a:xfrm rot="-5400000">
                <a:off x="8663602" y="3213364"/>
                <a:ext cx="485138" cy="492824"/>
                <a:chOff x="116" y="1926514"/>
                <a:chExt cx="649188" cy="644298"/>
              </a:xfrm>
            </p:grpSpPr>
            <p:sp>
              <p:nvSpPr>
                <p:cNvPr id="178" name="Google Shape;178;p4"/>
                <p:cNvSpPr/>
                <p:nvPr/>
              </p:nvSpPr>
              <p:spPr>
                <a:xfrm rot="5400000" flipH="1">
                  <a:off x="279373" y="2200881"/>
                  <a:ext cx="644289" cy="95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" name="Google Shape;179;p4"/>
                <p:cNvSpPr/>
                <p:nvPr/>
              </p:nvSpPr>
              <p:spPr>
                <a:xfrm rot="5400000" flipH="1">
                  <a:off x="92995" y="2202428"/>
                  <a:ext cx="644289" cy="92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216" extrusionOk="0">
                      <a:moveTo>
                        <a:pt x="0" y="1"/>
                      </a:moveTo>
                      <a:lnTo>
                        <a:pt x="0" y="3216"/>
                      </a:lnTo>
                      <a:lnTo>
                        <a:pt x="22412" y="3216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" name="Google Shape;180;p4"/>
                <p:cNvSpPr/>
                <p:nvPr/>
              </p:nvSpPr>
              <p:spPr>
                <a:xfrm rot="5400000" flipH="1">
                  <a:off x="-91402" y="2202888"/>
                  <a:ext cx="644289" cy="91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" name="Google Shape;181;p4"/>
                <p:cNvSpPr/>
                <p:nvPr/>
              </p:nvSpPr>
              <p:spPr>
                <a:xfrm rot="5400000" flipH="1">
                  <a:off x="-276244" y="2202874"/>
                  <a:ext cx="644289" cy="91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82" name="Google Shape;182;p4"/>
            <p:cNvSpPr/>
            <p:nvPr/>
          </p:nvSpPr>
          <p:spPr>
            <a:xfrm flipH="1">
              <a:off x="8661562" y="-793"/>
              <a:ext cx="481359" cy="483480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3" name="Google Shape;183;p4"/>
          <p:cNvGrpSpPr/>
          <p:nvPr/>
        </p:nvGrpSpPr>
        <p:grpSpPr>
          <a:xfrm>
            <a:off x="-9486" y="-4140"/>
            <a:ext cx="6334982" cy="5155559"/>
            <a:chOff x="-6753" y="-1472"/>
            <a:chExt cx="6334982" cy="5146810"/>
          </a:xfrm>
        </p:grpSpPr>
        <p:grpSp>
          <p:nvGrpSpPr>
            <p:cNvPr id="184" name="Google Shape;184;p4"/>
            <p:cNvGrpSpPr/>
            <p:nvPr/>
          </p:nvGrpSpPr>
          <p:grpSpPr>
            <a:xfrm>
              <a:off x="3389741" y="-1472"/>
              <a:ext cx="2938488" cy="482748"/>
              <a:chOff x="2107366" y="-1472"/>
              <a:chExt cx="2938488" cy="482748"/>
            </a:xfrm>
          </p:grpSpPr>
          <p:sp>
            <p:nvSpPr>
              <p:cNvPr id="185" name="Google Shape;185;p4"/>
              <p:cNvSpPr/>
              <p:nvPr/>
            </p:nvSpPr>
            <p:spPr>
              <a:xfrm rot="-5400000" flipH="1">
                <a:off x="3092909" y="-2522"/>
                <a:ext cx="482048" cy="484147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4"/>
              <p:cNvSpPr/>
              <p:nvPr/>
            </p:nvSpPr>
            <p:spPr>
              <a:xfrm rot="-5400000" flipH="1">
                <a:off x="2729713" y="119731"/>
                <a:ext cx="480671" cy="242418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4"/>
              <p:cNvSpPr/>
              <p:nvPr/>
            </p:nvSpPr>
            <p:spPr>
              <a:xfrm rot="-5400000" flipH="1">
                <a:off x="1987906" y="120064"/>
                <a:ext cx="480671" cy="24175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4"/>
              <p:cNvSpPr/>
              <p:nvPr/>
            </p:nvSpPr>
            <p:spPr>
              <a:xfrm rot="-5400000" flipH="1">
                <a:off x="2357619" y="-9351"/>
                <a:ext cx="480671" cy="50058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3272" extrusionOk="0">
                    <a:moveTo>
                      <a:pt x="1" y="1"/>
                    </a:moveTo>
                    <a:lnTo>
                      <a:pt x="1" y="23272"/>
                    </a:lnTo>
                    <a:lnTo>
                      <a:pt x="22349" y="23272"/>
                    </a:lnTo>
                    <a:lnTo>
                      <a:pt x="223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4"/>
              <p:cNvSpPr/>
              <p:nvPr/>
            </p:nvSpPr>
            <p:spPr>
              <a:xfrm rot="-5400000" flipH="1">
                <a:off x="2349757" y="1264"/>
                <a:ext cx="479295" cy="479350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22285" extrusionOk="0">
                    <a:moveTo>
                      <a:pt x="11111" y="0"/>
                    </a:moveTo>
                    <a:lnTo>
                      <a:pt x="1" y="11111"/>
                    </a:lnTo>
                    <a:lnTo>
                      <a:pt x="11175" y="22285"/>
                    </a:lnTo>
                    <a:lnTo>
                      <a:pt x="22285" y="11142"/>
                    </a:lnTo>
                    <a:lnTo>
                      <a:pt x="1111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4"/>
              <p:cNvSpPr/>
              <p:nvPr/>
            </p:nvSpPr>
            <p:spPr>
              <a:xfrm rot="-5400000" flipH="1">
                <a:off x="2972409" y="118662"/>
                <a:ext cx="480671" cy="24175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4"/>
              <p:cNvSpPr/>
              <p:nvPr/>
            </p:nvSpPr>
            <p:spPr>
              <a:xfrm rot="5400000">
                <a:off x="3578263" y="-2522"/>
                <a:ext cx="482048" cy="484147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4"/>
              <p:cNvSpPr/>
              <p:nvPr/>
            </p:nvSpPr>
            <p:spPr>
              <a:xfrm rot="5400000">
                <a:off x="3942835" y="119731"/>
                <a:ext cx="480671" cy="242418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4"/>
              <p:cNvSpPr/>
              <p:nvPr/>
            </p:nvSpPr>
            <p:spPr>
              <a:xfrm rot="5400000">
                <a:off x="4684643" y="120064"/>
                <a:ext cx="480671" cy="24175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4"/>
              <p:cNvSpPr/>
              <p:nvPr/>
            </p:nvSpPr>
            <p:spPr>
              <a:xfrm rot="5400000">
                <a:off x="4314929" y="-9351"/>
                <a:ext cx="480671" cy="50058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3272" extrusionOk="0">
                    <a:moveTo>
                      <a:pt x="1" y="1"/>
                    </a:moveTo>
                    <a:lnTo>
                      <a:pt x="1" y="23272"/>
                    </a:lnTo>
                    <a:lnTo>
                      <a:pt x="22349" y="23272"/>
                    </a:lnTo>
                    <a:lnTo>
                      <a:pt x="223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4"/>
              <p:cNvSpPr/>
              <p:nvPr/>
            </p:nvSpPr>
            <p:spPr>
              <a:xfrm rot="5400000">
                <a:off x="4324168" y="1264"/>
                <a:ext cx="479295" cy="479350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22285" extrusionOk="0">
                    <a:moveTo>
                      <a:pt x="11111" y="0"/>
                    </a:moveTo>
                    <a:lnTo>
                      <a:pt x="1" y="11111"/>
                    </a:lnTo>
                    <a:lnTo>
                      <a:pt x="11175" y="22285"/>
                    </a:lnTo>
                    <a:lnTo>
                      <a:pt x="22285" y="11142"/>
                    </a:lnTo>
                    <a:lnTo>
                      <a:pt x="111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4"/>
              <p:cNvSpPr/>
              <p:nvPr/>
            </p:nvSpPr>
            <p:spPr>
              <a:xfrm rot="5400000">
                <a:off x="3700139" y="118662"/>
                <a:ext cx="480671" cy="24175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" name="Google Shape;197;p4"/>
            <p:cNvGrpSpPr/>
            <p:nvPr/>
          </p:nvGrpSpPr>
          <p:grpSpPr>
            <a:xfrm>
              <a:off x="-6753" y="-380"/>
              <a:ext cx="4389308" cy="5145717"/>
              <a:chOff x="-6753" y="-380"/>
              <a:chExt cx="4389308" cy="5145717"/>
            </a:xfrm>
          </p:grpSpPr>
          <p:sp>
            <p:nvSpPr>
              <p:cNvPr id="198" name="Google Shape;198;p4"/>
              <p:cNvSpPr/>
              <p:nvPr/>
            </p:nvSpPr>
            <p:spPr>
              <a:xfrm rot="5400000" flipH="1">
                <a:off x="482363" y="-1085"/>
                <a:ext cx="480671" cy="483459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4"/>
              <p:cNvSpPr/>
              <p:nvPr/>
            </p:nvSpPr>
            <p:spPr>
              <a:xfrm rot="5400000" flipH="1">
                <a:off x="-288" y="479491"/>
                <a:ext cx="480671" cy="48348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7" extrusionOk="0">
                    <a:moveTo>
                      <a:pt x="0" y="1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4"/>
              <p:cNvSpPr/>
              <p:nvPr/>
            </p:nvSpPr>
            <p:spPr>
              <a:xfrm rot="5400000" flipH="1">
                <a:off x="-288" y="-1096"/>
                <a:ext cx="480671" cy="48348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7" extrusionOk="0">
                    <a:moveTo>
                      <a:pt x="0" y="1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4"/>
              <p:cNvSpPr/>
              <p:nvPr/>
            </p:nvSpPr>
            <p:spPr>
              <a:xfrm rot="5400000" flipH="1">
                <a:off x="734" y="479157"/>
                <a:ext cx="482048" cy="484147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4"/>
              <p:cNvSpPr/>
              <p:nvPr/>
            </p:nvSpPr>
            <p:spPr>
              <a:xfrm rot="5400000" flipH="1">
                <a:off x="480654" y="1313"/>
                <a:ext cx="480671" cy="478662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253" extrusionOk="0">
                    <a:moveTo>
                      <a:pt x="11174" y="0"/>
                    </a:moveTo>
                    <a:cubicBezTo>
                      <a:pt x="5094" y="0"/>
                      <a:pt x="128" y="4903"/>
                      <a:pt x="0" y="10983"/>
                    </a:cubicBezTo>
                    <a:lnTo>
                      <a:pt x="0" y="11079"/>
                    </a:lnTo>
                    <a:cubicBezTo>
                      <a:pt x="32" y="17255"/>
                      <a:pt x="5030" y="22253"/>
                      <a:pt x="11174" y="22253"/>
                    </a:cubicBezTo>
                    <a:cubicBezTo>
                      <a:pt x="17350" y="22253"/>
                      <a:pt x="22348" y="17255"/>
                      <a:pt x="22348" y="11079"/>
                    </a:cubicBezTo>
                    <a:lnTo>
                      <a:pt x="22348" y="10983"/>
                    </a:lnTo>
                    <a:cubicBezTo>
                      <a:pt x="22253" y="4903"/>
                      <a:pt x="17287" y="0"/>
                      <a:pt x="11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4"/>
              <p:cNvSpPr/>
              <p:nvPr/>
            </p:nvSpPr>
            <p:spPr>
              <a:xfrm rot="5400000" flipH="1">
                <a:off x="482363" y="479501"/>
                <a:ext cx="480671" cy="483459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22348" y="0"/>
                    </a:moveTo>
                    <a:cubicBezTo>
                      <a:pt x="9996" y="0"/>
                      <a:pt x="0" y="9997"/>
                      <a:pt x="0" y="22348"/>
                    </a:cubicBez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4"/>
              <p:cNvSpPr/>
              <p:nvPr/>
            </p:nvSpPr>
            <p:spPr>
              <a:xfrm rot="5400000" flipH="1">
                <a:off x="-632" y="-1440"/>
                <a:ext cx="481359" cy="483480"/>
              </a:xfrm>
              <a:custGeom>
                <a:avLst/>
                <a:gdLst/>
                <a:ahLst/>
                <a:cxnLst/>
                <a:rect l="l" t="t" r="r" b="b"/>
                <a:pathLst>
                  <a:path w="22381" h="22477" extrusionOk="0">
                    <a:moveTo>
                      <a:pt x="0" y="1"/>
                    </a:moveTo>
                    <a:lnTo>
                      <a:pt x="0" y="22476"/>
                    </a:lnTo>
                    <a:cubicBezTo>
                      <a:pt x="12352" y="22476"/>
                      <a:pt x="22380" y="12480"/>
                      <a:pt x="22380" y="128"/>
                    </a:cubicBezTo>
                    <a:lnTo>
                      <a:pt x="223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4"/>
              <p:cNvSpPr/>
              <p:nvPr/>
            </p:nvSpPr>
            <p:spPr>
              <a:xfrm rot="5400000" flipH="1">
                <a:off x="-480949" y="1440145"/>
                <a:ext cx="1441304" cy="482792"/>
              </a:xfrm>
              <a:custGeom>
                <a:avLst/>
                <a:gdLst/>
                <a:ahLst/>
                <a:cxnLst/>
                <a:rect l="l" t="t" r="r" b="b"/>
                <a:pathLst>
                  <a:path w="67014" h="22445" extrusionOk="0">
                    <a:moveTo>
                      <a:pt x="11238" y="1"/>
                    </a:moveTo>
                    <a:cubicBezTo>
                      <a:pt x="5031" y="1"/>
                      <a:pt x="1" y="5031"/>
                      <a:pt x="1" y="11238"/>
                    </a:cubicBezTo>
                    <a:cubicBezTo>
                      <a:pt x="1" y="17414"/>
                      <a:pt x="5031" y="22444"/>
                      <a:pt x="11238" y="22444"/>
                    </a:cubicBezTo>
                    <a:lnTo>
                      <a:pt x="67013" y="22444"/>
                    </a:lnTo>
                    <a:lnTo>
                      <a:pt x="6701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06" name="Google Shape;206;p4"/>
              <p:cNvGrpSpPr/>
              <p:nvPr/>
            </p:nvGrpSpPr>
            <p:grpSpPr>
              <a:xfrm rot="5400000">
                <a:off x="-3317" y="1435696"/>
                <a:ext cx="482022" cy="488893"/>
                <a:chOff x="116" y="1926514"/>
                <a:chExt cx="649188" cy="644298"/>
              </a:xfrm>
            </p:grpSpPr>
            <p:sp>
              <p:nvSpPr>
                <p:cNvPr id="207" name="Google Shape;207;p4"/>
                <p:cNvSpPr/>
                <p:nvPr/>
              </p:nvSpPr>
              <p:spPr>
                <a:xfrm rot="5400000" flipH="1">
                  <a:off x="279373" y="2200881"/>
                  <a:ext cx="644289" cy="95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8" name="Google Shape;208;p4"/>
                <p:cNvSpPr/>
                <p:nvPr/>
              </p:nvSpPr>
              <p:spPr>
                <a:xfrm rot="5400000" flipH="1">
                  <a:off x="92995" y="2202428"/>
                  <a:ext cx="644289" cy="92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216" extrusionOk="0">
                      <a:moveTo>
                        <a:pt x="0" y="1"/>
                      </a:moveTo>
                      <a:lnTo>
                        <a:pt x="0" y="3216"/>
                      </a:lnTo>
                      <a:lnTo>
                        <a:pt x="22412" y="3216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9" name="Google Shape;209;p4"/>
                <p:cNvSpPr/>
                <p:nvPr/>
              </p:nvSpPr>
              <p:spPr>
                <a:xfrm rot="5400000" flipH="1">
                  <a:off x="-91402" y="2202888"/>
                  <a:ext cx="644289" cy="91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0" name="Google Shape;210;p4"/>
                <p:cNvSpPr/>
                <p:nvPr/>
              </p:nvSpPr>
              <p:spPr>
                <a:xfrm rot="5400000" flipH="1">
                  <a:off x="-276244" y="2202874"/>
                  <a:ext cx="644289" cy="91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11" name="Google Shape;211;p4"/>
              <p:cNvGrpSpPr/>
              <p:nvPr/>
            </p:nvGrpSpPr>
            <p:grpSpPr>
              <a:xfrm>
                <a:off x="1704123" y="3701735"/>
                <a:ext cx="2678432" cy="1438172"/>
                <a:chOff x="1902223" y="3702397"/>
                <a:chExt cx="2678432" cy="1438172"/>
              </a:xfrm>
            </p:grpSpPr>
            <p:sp>
              <p:nvSpPr>
                <p:cNvPr id="212" name="Google Shape;212;p4"/>
                <p:cNvSpPr/>
                <p:nvPr/>
              </p:nvSpPr>
              <p:spPr>
                <a:xfrm rot="-5400000" flipH="1">
                  <a:off x="4097558" y="4657472"/>
                  <a:ext cx="482048" cy="484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3" h="22508" extrusionOk="0">
                      <a:moveTo>
                        <a:pt x="11206" y="0"/>
                      </a:moveTo>
                      <a:cubicBezTo>
                        <a:pt x="4998" y="0"/>
                        <a:pt x="0" y="5094"/>
                        <a:pt x="128" y="11302"/>
                      </a:cubicBezTo>
                      <a:lnTo>
                        <a:pt x="128" y="11397"/>
                      </a:lnTo>
                      <a:cubicBezTo>
                        <a:pt x="128" y="17510"/>
                        <a:pt x="5094" y="22476"/>
                        <a:pt x="11206" y="22508"/>
                      </a:cubicBezTo>
                      <a:cubicBezTo>
                        <a:pt x="17350" y="22476"/>
                        <a:pt x="22285" y="17510"/>
                        <a:pt x="22317" y="11397"/>
                      </a:cubicBezTo>
                      <a:lnTo>
                        <a:pt x="22317" y="11302"/>
                      </a:lnTo>
                      <a:cubicBezTo>
                        <a:pt x="22412" y="5094"/>
                        <a:pt x="17414" y="0"/>
                        <a:pt x="1120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" name="Google Shape;213;p4"/>
                <p:cNvSpPr/>
                <p:nvPr/>
              </p:nvSpPr>
              <p:spPr>
                <a:xfrm rot="-5400000" flipH="1">
                  <a:off x="3854881" y="3701003"/>
                  <a:ext cx="480671" cy="4834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22476" extrusionOk="0">
                      <a:moveTo>
                        <a:pt x="22348" y="0"/>
                      </a:moveTo>
                      <a:lnTo>
                        <a:pt x="0" y="22476"/>
                      </a:lnTo>
                      <a:lnTo>
                        <a:pt x="22348" y="22476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" name="Google Shape;214;p4"/>
                <p:cNvSpPr/>
                <p:nvPr/>
              </p:nvSpPr>
              <p:spPr>
                <a:xfrm rot="-5400000">
                  <a:off x="3851823" y="4180071"/>
                  <a:ext cx="479442" cy="4760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22476" extrusionOk="0">
                      <a:moveTo>
                        <a:pt x="0" y="0"/>
                      </a:moveTo>
                      <a:lnTo>
                        <a:pt x="0" y="22476"/>
                      </a:lnTo>
                      <a:lnTo>
                        <a:pt x="22348" y="22476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15" name="Google Shape;215;p4"/>
                <p:cNvGrpSpPr/>
                <p:nvPr/>
              </p:nvGrpSpPr>
              <p:grpSpPr>
                <a:xfrm>
                  <a:off x="3853311" y="4178199"/>
                  <a:ext cx="483333" cy="480638"/>
                  <a:chOff x="3899490" y="3854934"/>
                  <a:chExt cx="646080" cy="642478"/>
                </a:xfrm>
              </p:grpSpPr>
              <p:sp>
                <p:nvSpPr>
                  <p:cNvPr id="216" name="Google Shape;216;p4"/>
                  <p:cNvSpPr/>
                  <p:nvPr/>
                </p:nvSpPr>
                <p:spPr>
                  <a:xfrm rot="-5400000">
                    <a:off x="4178562" y="4130403"/>
                    <a:ext cx="642478" cy="915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349" h="3184" extrusionOk="0">
                        <a:moveTo>
                          <a:pt x="0" y="0"/>
                        </a:moveTo>
                        <a:lnTo>
                          <a:pt x="0" y="3184"/>
                        </a:lnTo>
                        <a:lnTo>
                          <a:pt x="22348" y="3184"/>
                        </a:lnTo>
                        <a:lnTo>
                          <a:pt x="22348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7" name="Google Shape;217;p4"/>
                  <p:cNvSpPr/>
                  <p:nvPr/>
                </p:nvSpPr>
                <p:spPr>
                  <a:xfrm rot="-5400000">
                    <a:off x="3993720" y="4130388"/>
                    <a:ext cx="642478" cy="915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349" h="3185" extrusionOk="0">
                        <a:moveTo>
                          <a:pt x="0" y="1"/>
                        </a:moveTo>
                        <a:lnTo>
                          <a:pt x="0" y="3184"/>
                        </a:lnTo>
                        <a:lnTo>
                          <a:pt x="22348" y="3184"/>
                        </a:lnTo>
                        <a:lnTo>
                          <a:pt x="2234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8" name="Google Shape;218;p4"/>
                  <p:cNvSpPr/>
                  <p:nvPr/>
                </p:nvSpPr>
                <p:spPr>
                  <a:xfrm rot="-5400000">
                    <a:off x="3808863" y="4130388"/>
                    <a:ext cx="642478" cy="915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349" h="3185" extrusionOk="0">
                        <a:moveTo>
                          <a:pt x="0" y="1"/>
                        </a:moveTo>
                        <a:lnTo>
                          <a:pt x="0" y="3184"/>
                        </a:lnTo>
                        <a:lnTo>
                          <a:pt x="22348" y="3184"/>
                        </a:lnTo>
                        <a:lnTo>
                          <a:pt x="2234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9" name="Google Shape;219;p4"/>
                  <p:cNvSpPr/>
                  <p:nvPr/>
                </p:nvSpPr>
                <p:spPr>
                  <a:xfrm rot="-5400000">
                    <a:off x="3624021" y="4130403"/>
                    <a:ext cx="642478" cy="915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349" h="3184" extrusionOk="0">
                        <a:moveTo>
                          <a:pt x="0" y="0"/>
                        </a:moveTo>
                        <a:lnTo>
                          <a:pt x="0" y="3184"/>
                        </a:lnTo>
                        <a:lnTo>
                          <a:pt x="22348" y="3184"/>
                        </a:lnTo>
                        <a:lnTo>
                          <a:pt x="22348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220" name="Google Shape;220;p4"/>
                <p:cNvSpPr/>
                <p:nvPr/>
              </p:nvSpPr>
              <p:spPr>
                <a:xfrm rot="-5400000" flipH="1">
                  <a:off x="3734362" y="4778622"/>
                  <a:ext cx="480671" cy="2424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11270" extrusionOk="0">
                      <a:moveTo>
                        <a:pt x="1" y="0"/>
                      </a:moveTo>
                      <a:lnTo>
                        <a:pt x="1" y="96"/>
                      </a:lnTo>
                      <a:cubicBezTo>
                        <a:pt x="1" y="6272"/>
                        <a:pt x="4999" y="11270"/>
                        <a:pt x="11175" y="11270"/>
                      </a:cubicBezTo>
                      <a:cubicBezTo>
                        <a:pt x="17351" y="11270"/>
                        <a:pt x="22349" y="6272"/>
                        <a:pt x="22349" y="96"/>
                      </a:cubicBezTo>
                      <a:lnTo>
                        <a:pt x="2234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4"/>
                <p:cNvSpPr/>
                <p:nvPr/>
              </p:nvSpPr>
              <p:spPr>
                <a:xfrm rot="-5400000" flipH="1">
                  <a:off x="3977059" y="4778955"/>
                  <a:ext cx="480671" cy="241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11239" extrusionOk="0">
                      <a:moveTo>
                        <a:pt x="11175" y="1"/>
                      </a:moveTo>
                      <a:cubicBezTo>
                        <a:pt x="4999" y="1"/>
                        <a:pt x="1" y="4999"/>
                        <a:pt x="1" y="11175"/>
                      </a:cubicBezTo>
                      <a:lnTo>
                        <a:pt x="1" y="11238"/>
                      </a:lnTo>
                      <a:lnTo>
                        <a:pt x="22349" y="11238"/>
                      </a:lnTo>
                      <a:lnTo>
                        <a:pt x="22349" y="11175"/>
                      </a:lnTo>
                      <a:cubicBezTo>
                        <a:pt x="22349" y="4999"/>
                        <a:pt x="17351" y="1"/>
                        <a:pt x="11175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22;p4"/>
                <p:cNvSpPr/>
                <p:nvPr/>
              </p:nvSpPr>
              <p:spPr>
                <a:xfrm rot="-5400000" flipH="1">
                  <a:off x="1903617" y="4658101"/>
                  <a:ext cx="480671" cy="4834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22476" extrusionOk="0">
                      <a:moveTo>
                        <a:pt x="22349" y="0"/>
                      </a:moveTo>
                      <a:cubicBezTo>
                        <a:pt x="9997" y="0"/>
                        <a:pt x="1" y="9996"/>
                        <a:pt x="1" y="22348"/>
                      </a:cubicBezTo>
                      <a:lnTo>
                        <a:pt x="1" y="22475"/>
                      </a:lnTo>
                      <a:lnTo>
                        <a:pt x="22349" y="22475"/>
                      </a:lnTo>
                      <a:lnTo>
                        <a:pt x="2234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" name="Google Shape;223;p4"/>
                <p:cNvSpPr/>
                <p:nvPr/>
              </p:nvSpPr>
              <p:spPr>
                <a:xfrm rot="-5400000" flipH="1">
                  <a:off x="2386945" y="4658101"/>
                  <a:ext cx="480671" cy="4834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22476" extrusionOk="0">
                      <a:moveTo>
                        <a:pt x="1" y="0"/>
                      </a:moveTo>
                      <a:lnTo>
                        <a:pt x="1" y="22476"/>
                      </a:lnTo>
                      <a:lnTo>
                        <a:pt x="22349" y="22476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4"/>
                <p:cNvSpPr/>
                <p:nvPr/>
              </p:nvSpPr>
              <p:spPr>
                <a:xfrm rot="-5400000" flipH="1">
                  <a:off x="2749859" y="4778622"/>
                  <a:ext cx="480671" cy="2424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11270" extrusionOk="0">
                      <a:moveTo>
                        <a:pt x="1" y="0"/>
                      </a:moveTo>
                      <a:lnTo>
                        <a:pt x="1" y="96"/>
                      </a:lnTo>
                      <a:cubicBezTo>
                        <a:pt x="1" y="6272"/>
                        <a:pt x="4999" y="11270"/>
                        <a:pt x="11175" y="11270"/>
                      </a:cubicBezTo>
                      <a:cubicBezTo>
                        <a:pt x="17351" y="11270"/>
                        <a:pt x="22349" y="6272"/>
                        <a:pt x="22349" y="96"/>
                      </a:cubicBezTo>
                      <a:lnTo>
                        <a:pt x="2234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4"/>
                <p:cNvSpPr/>
                <p:nvPr/>
              </p:nvSpPr>
              <p:spPr>
                <a:xfrm rot="-5400000" flipH="1">
                  <a:off x="2992555" y="4778955"/>
                  <a:ext cx="480671" cy="241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11239" extrusionOk="0">
                      <a:moveTo>
                        <a:pt x="11175" y="1"/>
                      </a:moveTo>
                      <a:cubicBezTo>
                        <a:pt x="4999" y="1"/>
                        <a:pt x="1" y="4999"/>
                        <a:pt x="1" y="11175"/>
                      </a:cubicBezTo>
                      <a:lnTo>
                        <a:pt x="1" y="11238"/>
                      </a:lnTo>
                      <a:lnTo>
                        <a:pt x="22349" y="11238"/>
                      </a:lnTo>
                      <a:lnTo>
                        <a:pt x="22349" y="11175"/>
                      </a:lnTo>
                      <a:cubicBezTo>
                        <a:pt x="22349" y="4999"/>
                        <a:pt x="17351" y="1"/>
                        <a:pt x="1117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4"/>
                <p:cNvSpPr/>
                <p:nvPr/>
              </p:nvSpPr>
              <p:spPr>
                <a:xfrm rot="-5400000" flipH="1">
                  <a:off x="3362268" y="4649540"/>
                  <a:ext cx="480671" cy="5005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23272" extrusionOk="0">
                      <a:moveTo>
                        <a:pt x="1" y="1"/>
                      </a:moveTo>
                      <a:lnTo>
                        <a:pt x="1" y="23272"/>
                      </a:lnTo>
                      <a:lnTo>
                        <a:pt x="22349" y="23272"/>
                      </a:lnTo>
                      <a:lnTo>
                        <a:pt x="2234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4"/>
                <p:cNvSpPr/>
                <p:nvPr/>
              </p:nvSpPr>
              <p:spPr>
                <a:xfrm rot="-5400000" flipH="1">
                  <a:off x="2108302" y="4862805"/>
                  <a:ext cx="275941" cy="2787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30" h="12958" extrusionOk="0">
                      <a:moveTo>
                        <a:pt x="12830" y="1"/>
                      </a:moveTo>
                      <a:cubicBezTo>
                        <a:pt x="5731" y="1"/>
                        <a:pt x="0" y="5731"/>
                        <a:pt x="0" y="12830"/>
                      </a:cubicBezTo>
                      <a:lnTo>
                        <a:pt x="0" y="12957"/>
                      </a:lnTo>
                      <a:lnTo>
                        <a:pt x="12830" y="12957"/>
                      </a:lnTo>
                      <a:lnTo>
                        <a:pt x="12830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28;p4"/>
                <p:cNvSpPr/>
                <p:nvPr/>
              </p:nvSpPr>
              <p:spPr>
                <a:xfrm rot="-5400000" flipH="1">
                  <a:off x="3354406" y="4660155"/>
                  <a:ext cx="479295" cy="47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85" h="22285" extrusionOk="0">
                      <a:moveTo>
                        <a:pt x="11111" y="0"/>
                      </a:moveTo>
                      <a:lnTo>
                        <a:pt x="1" y="11111"/>
                      </a:lnTo>
                      <a:lnTo>
                        <a:pt x="11175" y="22285"/>
                      </a:lnTo>
                      <a:lnTo>
                        <a:pt x="22285" y="11142"/>
                      </a:lnTo>
                      <a:lnTo>
                        <a:pt x="11111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" name="Google Shape;229;p4"/>
                <p:cNvSpPr/>
                <p:nvPr/>
              </p:nvSpPr>
              <p:spPr>
                <a:xfrm rot="-5400000" flipH="1">
                  <a:off x="4217066" y="3821733"/>
                  <a:ext cx="480671" cy="2424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11270" extrusionOk="0">
                      <a:moveTo>
                        <a:pt x="1" y="0"/>
                      </a:moveTo>
                      <a:lnTo>
                        <a:pt x="1" y="96"/>
                      </a:lnTo>
                      <a:cubicBezTo>
                        <a:pt x="1" y="6272"/>
                        <a:pt x="4999" y="11270"/>
                        <a:pt x="11175" y="11270"/>
                      </a:cubicBezTo>
                      <a:cubicBezTo>
                        <a:pt x="17351" y="11270"/>
                        <a:pt x="22349" y="6272"/>
                        <a:pt x="22349" y="96"/>
                      </a:cubicBezTo>
                      <a:lnTo>
                        <a:pt x="2234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0" name="Google Shape;230;p4"/>
              <p:cNvSpPr/>
              <p:nvPr/>
            </p:nvSpPr>
            <p:spPr>
              <a:xfrm rot="10800000" flipH="1">
                <a:off x="1075" y="4661857"/>
                <a:ext cx="481359" cy="483480"/>
              </a:xfrm>
              <a:custGeom>
                <a:avLst/>
                <a:gdLst/>
                <a:ahLst/>
                <a:cxnLst/>
                <a:rect l="l" t="t" r="r" b="b"/>
                <a:pathLst>
                  <a:path w="22381" h="22477" extrusionOk="0">
                    <a:moveTo>
                      <a:pt x="0" y="1"/>
                    </a:moveTo>
                    <a:lnTo>
                      <a:pt x="0" y="22476"/>
                    </a:lnTo>
                    <a:cubicBezTo>
                      <a:pt x="12352" y="22476"/>
                      <a:pt x="22380" y="12480"/>
                      <a:pt x="22380" y="128"/>
                    </a:cubicBezTo>
                    <a:lnTo>
                      <a:pt x="2238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4"/>
              <p:cNvSpPr/>
              <p:nvPr/>
            </p:nvSpPr>
            <p:spPr>
              <a:xfrm rot="5400000" flipH="1">
                <a:off x="-1067" y="961083"/>
                <a:ext cx="480671" cy="480312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22348" y="0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071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ONE_COLUMN_TEXT_2"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8"/>
          <p:cNvSpPr txBox="1">
            <a:spLocks noGrp="1"/>
          </p:cNvSpPr>
          <p:nvPr>
            <p:ph type="title"/>
          </p:nvPr>
        </p:nvSpPr>
        <p:spPr>
          <a:xfrm>
            <a:off x="5125125" y="1830783"/>
            <a:ext cx="2811000" cy="90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53" name="Google Shape;353;p8"/>
          <p:cNvSpPr txBox="1">
            <a:spLocks noGrp="1"/>
          </p:cNvSpPr>
          <p:nvPr>
            <p:ph type="body" idx="1"/>
          </p:nvPr>
        </p:nvSpPr>
        <p:spPr>
          <a:xfrm>
            <a:off x="5125113" y="2736122"/>
            <a:ext cx="2811000" cy="11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0"/>
          <p:cNvSpPr txBox="1">
            <a:spLocks noGrp="1"/>
          </p:cNvSpPr>
          <p:nvPr>
            <p:ph type="subTitle" idx="1"/>
          </p:nvPr>
        </p:nvSpPr>
        <p:spPr>
          <a:xfrm>
            <a:off x="712626" y="2125875"/>
            <a:ext cx="3552000" cy="252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>
                <a:solidFill>
                  <a:schemeClr val="lt2"/>
                </a:solidFill>
                <a:highlight>
                  <a:schemeClr val="dk1"/>
                </a:highlight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highlight>
                  <a:schemeClr val="dk1"/>
                </a:highlight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highlight>
                  <a:schemeClr val="dk1"/>
                </a:highlight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highlight>
                  <a:schemeClr val="dk1"/>
                </a:highlight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highlight>
                  <a:schemeClr val="dk1"/>
                </a:highlight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highlight>
                  <a:schemeClr val="dk1"/>
                </a:highlight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highlight>
                  <a:schemeClr val="dk1"/>
                </a:highlight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highlight>
                  <a:schemeClr val="dk1"/>
                </a:highlight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05" name="Google Shape;405;p10"/>
          <p:cNvSpPr txBox="1">
            <a:spLocks noGrp="1"/>
          </p:cNvSpPr>
          <p:nvPr>
            <p:ph type="body" idx="2"/>
          </p:nvPr>
        </p:nvSpPr>
        <p:spPr>
          <a:xfrm>
            <a:off x="701600" y="2740498"/>
            <a:ext cx="3552000" cy="170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6" name="Google Shape;406;p10"/>
          <p:cNvSpPr txBox="1">
            <a:spLocks noGrp="1"/>
          </p:cNvSpPr>
          <p:nvPr>
            <p:ph type="title"/>
          </p:nvPr>
        </p:nvSpPr>
        <p:spPr>
          <a:xfrm>
            <a:off x="747900" y="534500"/>
            <a:ext cx="3824100" cy="918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407" name="Google Shape;407;p10"/>
          <p:cNvGrpSpPr/>
          <p:nvPr/>
        </p:nvGrpSpPr>
        <p:grpSpPr>
          <a:xfrm>
            <a:off x="4754687" y="3701944"/>
            <a:ext cx="484147" cy="1437963"/>
            <a:chOff x="4754687" y="3701944"/>
            <a:chExt cx="484147" cy="1437963"/>
          </a:xfrm>
        </p:grpSpPr>
        <p:sp>
          <p:nvSpPr>
            <p:cNvPr id="408" name="Google Shape;408;p10"/>
            <p:cNvSpPr/>
            <p:nvPr/>
          </p:nvSpPr>
          <p:spPr>
            <a:xfrm rot="5400000">
              <a:off x="4755737" y="4656810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0"/>
            <p:cNvSpPr/>
            <p:nvPr/>
          </p:nvSpPr>
          <p:spPr>
            <a:xfrm rot="5400000">
              <a:off x="4637606" y="3821070"/>
              <a:ext cx="480671" cy="242418"/>
            </a:xfrm>
            <a:custGeom>
              <a:avLst/>
              <a:gdLst/>
              <a:ahLst/>
              <a:cxnLst/>
              <a:rect l="l" t="t" r="r" b="b"/>
              <a:pathLst>
                <a:path w="22349" h="11270" extrusionOk="0">
                  <a:moveTo>
                    <a:pt x="1" y="0"/>
                  </a:moveTo>
                  <a:lnTo>
                    <a:pt x="1" y="96"/>
                  </a:lnTo>
                  <a:cubicBezTo>
                    <a:pt x="1" y="6272"/>
                    <a:pt x="4999" y="11270"/>
                    <a:pt x="11175" y="11270"/>
                  </a:cubicBezTo>
                  <a:cubicBezTo>
                    <a:pt x="17351" y="11270"/>
                    <a:pt x="22349" y="6272"/>
                    <a:pt x="22349" y="96"/>
                  </a:cubicBez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0" name="Google Shape;410;p10"/>
          <p:cNvGrpSpPr/>
          <p:nvPr/>
        </p:nvGrpSpPr>
        <p:grpSpPr>
          <a:xfrm>
            <a:off x="4992994" y="3362"/>
            <a:ext cx="498965" cy="1439293"/>
            <a:chOff x="4998327" y="482594"/>
            <a:chExt cx="488893" cy="1439293"/>
          </a:xfrm>
        </p:grpSpPr>
        <p:sp>
          <p:nvSpPr>
            <p:cNvPr id="411" name="Google Shape;411;p10"/>
            <p:cNvSpPr/>
            <p:nvPr/>
          </p:nvSpPr>
          <p:spPr>
            <a:xfrm rot="-5400000">
              <a:off x="4523124" y="960845"/>
              <a:ext cx="1439293" cy="482792"/>
            </a:xfrm>
            <a:custGeom>
              <a:avLst/>
              <a:gdLst/>
              <a:ahLst/>
              <a:cxnLst/>
              <a:rect l="l" t="t" r="r" b="b"/>
              <a:pathLst>
                <a:path w="67014" h="22445" extrusionOk="0">
                  <a:moveTo>
                    <a:pt x="11238" y="1"/>
                  </a:moveTo>
                  <a:cubicBezTo>
                    <a:pt x="5031" y="1"/>
                    <a:pt x="1" y="5031"/>
                    <a:pt x="1" y="11238"/>
                  </a:cubicBezTo>
                  <a:cubicBezTo>
                    <a:pt x="1" y="17414"/>
                    <a:pt x="5031" y="22444"/>
                    <a:pt x="11238" y="22444"/>
                  </a:cubicBezTo>
                  <a:lnTo>
                    <a:pt x="67013" y="22444"/>
                  </a:lnTo>
                  <a:lnTo>
                    <a:pt x="6701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2" name="Google Shape;412;p10"/>
            <p:cNvGrpSpPr/>
            <p:nvPr/>
          </p:nvGrpSpPr>
          <p:grpSpPr>
            <a:xfrm rot="-5400000" flipH="1">
              <a:off x="5001762" y="955383"/>
              <a:ext cx="482022" cy="488893"/>
              <a:chOff x="116" y="1926514"/>
              <a:chExt cx="649188" cy="644298"/>
            </a:xfrm>
          </p:grpSpPr>
          <p:sp>
            <p:nvSpPr>
              <p:cNvPr id="413" name="Google Shape;413;p10"/>
              <p:cNvSpPr/>
              <p:nvPr/>
            </p:nvSpPr>
            <p:spPr>
              <a:xfrm rot="5400000" flipH="1">
                <a:off x="279373" y="2200881"/>
                <a:ext cx="644289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10"/>
              <p:cNvSpPr/>
              <p:nvPr/>
            </p:nvSpPr>
            <p:spPr>
              <a:xfrm rot="5400000" flipH="1">
                <a:off x="92995" y="2202428"/>
                <a:ext cx="644289" cy="9246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216" extrusionOk="0">
                    <a:moveTo>
                      <a:pt x="0" y="1"/>
                    </a:moveTo>
                    <a:lnTo>
                      <a:pt x="0" y="3216"/>
                    </a:lnTo>
                    <a:lnTo>
                      <a:pt x="22412" y="3216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10"/>
              <p:cNvSpPr/>
              <p:nvPr/>
            </p:nvSpPr>
            <p:spPr>
              <a:xfrm rot="5400000" flipH="1">
                <a:off x="-91402" y="2202888"/>
                <a:ext cx="644289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10"/>
              <p:cNvSpPr/>
              <p:nvPr/>
            </p:nvSpPr>
            <p:spPr>
              <a:xfrm rot="5400000" flipH="1">
                <a:off x="-276244" y="2202874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17" name="Google Shape;417;p10"/>
          <p:cNvSpPr/>
          <p:nvPr/>
        </p:nvSpPr>
        <p:spPr>
          <a:xfrm rot="-5400000">
            <a:off x="8174208" y="-1085"/>
            <a:ext cx="480671" cy="483459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0" y="0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0"/>
          <p:cNvSpPr/>
          <p:nvPr/>
        </p:nvSpPr>
        <p:spPr>
          <a:xfrm rot="-5400000">
            <a:off x="8656859" y="479491"/>
            <a:ext cx="480671" cy="483480"/>
          </a:xfrm>
          <a:custGeom>
            <a:avLst/>
            <a:gdLst/>
            <a:ahLst/>
            <a:cxnLst/>
            <a:rect l="l" t="t" r="r" b="b"/>
            <a:pathLst>
              <a:path w="22349" h="22477" extrusionOk="0">
                <a:moveTo>
                  <a:pt x="0" y="1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10"/>
          <p:cNvSpPr/>
          <p:nvPr/>
        </p:nvSpPr>
        <p:spPr>
          <a:xfrm rot="-5400000">
            <a:off x="8656859" y="-1096"/>
            <a:ext cx="480671" cy="483480"/>
          </a:xfrm>
          <a:custGeom>
            <a:avLst/>
            <a:gdLst/>
            <a:ahLst/>
            <a:cxnLst/>
            <a:rect l="l" t="t" r="r" b="b"/>
            <a:pathLst>
              <a:path w="22349" h="22477" extrusionOk="0">
                <a:moveTo>
                  <a:pt x="0" y="1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10"/>
          <p:cNvSpPr/>
          <p:nvPr/>
        </p:nvSpPr>
        <p:spPr>
          <a:xfrm rot="-5400000">
            <a:off x="8654461" y="479157"/>
            <a:ext cx="482048" cy="484147"/>
          </a:xfrm>
          <a:custGeom>
            <a:avLst/>
            <a:gdLst/>
            <a:ahLst/>
            <a:cxnLst/>
            <a:rect l="l" t="t" r="r" b="b"/>
            <a:pathLst>
              <a:path w="22413" h="22508" extrusionOk="0">
                <a:moveTo>
                  <a:pt x="11206" y="0"/>
                </a:moveTo>
                <a:cubicBezTo>
                  <a:pt x="4998" y="0"/>
                  <a:pt x="0" y="5094"/>
                  <a:pt x="128" y="11302"/>
                </a:cubicBezTo>
                <a:lnTo>
                  <a:pt x="128" y="11397"/>
                </a:lnTo>
                <a:cubicBezTo>
                  <a:pt x="128" y="17510"/>
                  <a:pt x="5094" y="22476"/>
                  <a:pt x="11206" y="22508"/>
                </a:cubicBezTo>
                <a:cubicBezTo>
                  <a:pt x="17350" y="22476"/>
                  <a:pt x="22285" y="17510"/>
                  <a:pt x="22317" y="11397"/>
                </a:cubicBezTo>
                <a:lnTo>
                  <a:pt x="22317" y="11302"/>
                </a:lnTo>
                <a:cubicBezTo>
                  <a:pt x="22412" y="5094"/>
                  <a:pt x="17414" y="0"/>
                  <a:pt x="1120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10"/>
          <p:cNvSpPr/>
          <p:nvPr/>
        </p:nvSpPr>
        <p:spPr>
          <a:xfrm rot="-5400000">
            <a:off x="8175917" y="1313"/>
            <a:ext cx="480671" cy="478662"/>
          </a:xfrm>
          <a:custGeom>
            <a:avLst/>
            <a:gdLst/>
            <a:ahLst/>
            <a:cxnLst/>
            <a:rect l="l" t="t" r="r" b="b"/>
            <a:pathLst>
              <a:path w="22349" h="22253" extrusionOk="0">
                <a:moveTo>
                  <a:pt x="11174" y="0"/>
                </a:moveTo>
                <a:cubicBezTo>
                  <a:pt x="5094" y="0"/>
                  <a:pt x="128" y="4903"/>
                  <a:pt x="0" y="10983"/>
                </a:cubicBezTo>
                <a:lnTo>
                  <a:pt x="0" y="11079"/>
                </a:lnTo>
                <a:cubicBezTo>
                  <a:pt x="32" y="17255"/>
                  <a:pt x="5030" y="22253"/>
                  <a:pt x="11174" y="22253"/>
                </a:cubicBezTo>
                <a:cubicBezTo>
                  <a:pt x="17350" y="22253"/>
                  <a:pt x="22348" y="17255"/>
                  <a:pt x="22348" y="11079"/>
                </a:cubicBezTo>
                <a:lnTo>
                  <a:pt x="22348" y="10983"/>
                </a:lnTo>
                <a:cubicBezTo>
                  <a:pt x="22253" y="4903"/>
                  <a:pt x="17287" y="0"/>
                  <a:pt x="1117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10"/>
          <p:cNvSpPr/>
          <p:nvPr/>
        </p:nvSpPr>
        <p:spPr>
          <a:xfrm rot="-5400000">
            <a:off x="8174208" y="479501"/>
            <a:ext cx="480671" cy="483459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22348" y="0"/>
                </a:moveTo>
                <a:cubicBezTo>
                  <a:pt x="9996" y="0"/>
                  <a:pt x="0" y="9997"/>
                  <a:pt x="0" y="22348"/>
                </a:cubicBezTo>
                <a:lnTo>
                  <a:pt x="0" y="22476"/>
                </a:lnTo>
                <a:lnTo>
                  <a:pt x="22348" y="22476"/>
                </a:lnTo>
                <a:lnTo>
                  <a:pt x="2234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10"/>
          <p:cNvSpPr/>
          <p:nvPr/>
        </p:nvSpPr>
        <p:spPr>
          <a:xfrm rot="-5400000">
            <a:off x="8656514" y="-1440"/>
            <a:ext cx="481359" cy="483480"/>
          </a:xfrm>
          <a:custGeom>
            <a:avLst/>
            <a:gdLst/>
            <a:ahLst/>
            <a:cxnLst/>
            <a:rect l="l" t="t" r="r" b="b"/>
            <a:pathLst>
              <a:path w="22381" h="22477" extrusionOk="0">
                <a:moveTo>
                  <a:pt x="0" y="1"/>
                </a:moveTo>
                <a:lnTo>
                  <a:pt x="0" y="22476"/>
                </a:lnTo>
                <a:cubicBezTo>
                  <a:pt x="12352" y="22476"/>
                  <a:pt x="22380" y="12480"/>
                  <a:pt x="22380" y="128"/>
                </a:cubicBezTo>
                <a:lnTo>
                  <a:pt x="2238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10"/>
          <p:cNvSpPr/>
          <p:nvPr/>
        </p:nvSpPr>
        <p:spPr>
          <a:xfrm rot="-5400000">
            <a:off x="8177899" y="1441157"/>
            <a:ext cx="1439293" cy="482792"/>
          </a:xfrm>
          <a:custGeom>
            <a:avLst/>
            <a:gdLst/>
            <a:ahLst/>
            <a:cxnLst/>
            <a:rect l="l" t="t" r="r" b="b"/>
            <a:pathLst>
              <a:path w="67014" h="22445" extrusionOk="0">
                <a:moveTo>
                  <a:pt x="11238" y="1"/>
                </a:moveTo>
                <a:cubicBezTo>
                  <a:pt x="5031" y="1"/>
                  <a:pt x="1" y="5031"/>
                  <a:pt x="1" y="11238"/>
                </a:cubicBezTo>
                <a:cubicBezTo>
                  <a:pt x="1" y="17414"/>
                  <a:pt x="5031" y="22444"/>
                  <a:pt x="11238" y="22444"/>
                </a:cubicBezTo>
                <a:lnTo>
                  <a:pt x="67013" y="22444"/>
                </a:lnTo>
                <a:lnTo>
                  <a:pt x="6701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10"/>
          <p:cNvSpPr/>
          <p:nvPr/>
        </p:nvSpPr>
        <p:spPr>
          <a:xfrm rot="-5400000">
            <a:off x="8656891" y="960329"/>
            <a:ext cx="482180" cy="480312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22348" y="0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6" name="Google Shape;426;p10"/>
          <p:cNvGrpSpPr/>
          <p:nvPr/>
        </p:nvGrpSpPr>
        <p:grpSpPr>
          <a:xfrm rot="-5400000" flipH="1">
            <a:off x="8658537" y="1435696"/>
            <a:ext cx="482022" cy="488893"/>
            <a:chOff x="116" y="1926514"/>
            <a:chExt cx="649188" cy="644298"/>
          </a:xfrm>
        </p:grpSpPr>
        <p:sp>
          <p:nvSpPr>
            <p:cNvPr id="427" name="Google Shape;427;p10"/>
            <p:cNvSpPr/>
            <p:nvPr/>
          </p:nvSpPr>
          <p:spPr>
            <a:xfrm rot="5400000" flipH="1">
              <a:off x="279373" y="2200881"/>
              <a:ext cx="644289" cy="95574"/>
            </a:xfrm>
            <a:custGeom>
              <a:avLst/>
              <a:gdLst/>
              <a:ahLst/>
              <a:cxnLst/>
              <a:rect l="l" t="t" r="r" b="b"/>
              <a:pathLst>
                <a:path w="22412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412" y="3184"/>
                  </a:lnTo>
                  <a:lnTo>
                    <a:pt x="224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0"/>
            <p:cNvSpPr/>
            <p:nvPr/>
          </p:nvSpPr>
          <p:spPr>
            <a:xfrm rot="5400000" flipH="1">
              <a:off x="92995" y="2202428"/>
              <a:ext cx="644289" cy="92460"/>
            </a:xfrm>
            <a:custGeom>
              <a:avLst/>
              <a:gdLst/>
              <a:ahLst/>
              <a:cxnLst/>
              <a:rect l="l" t="t" r="r" b="b"/>
              <a:pathLst>
                <a:path w="22412" h="3216" extrusionOk="0">
                  <a:moveTo>
                    <a:pt x="0" y="1"/>
                  </a:moveTo>
                  <a:lnTo>
                    <a:pt x="0" y="3216"/>
                  </a:lnTo>
                  <a:lnTo>
                    <a:pt x="22412" y="3216"/>
                  </a:lnTo>
                  <a:lnTo>
                    <a:pt x="224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0"/>
            <p:cNvSpPr/>
            <p:nvPr/>
          </p:nvSpPr>
          <p:spPr>
            <a:xfrm rot="5400000" flipH="1">
              <a:off x="-91402" y="2202888"/>
              <a:ext cx="644289" cy="91540"/>
            </a:xfrm>
            <a:custGeom>
              <a:avLst/>
              <a:gdLst/>
              <a:ahLst/>
              <a:cxnLst/>
              <a:rect l="l" t="t" r="r" b="b"/>
              <a:pathLst>
                <a:path w="22412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412" y="3184"/>
                  </a:lnTo>
                  <a:lnTo>
                    <a:pt x="224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0"/>
            <p:cNvSpPr/>
            <p:nvPr/>
          </p:nvSpPr>
          <p:spPr>
            <a:xfrm rot="5400000" flipH="1">
              <a:off x="-276244" y="2202874"/>
              <a:ext cx="644289" cy="91569"/>
            </a:xfrm>
            <a:custGeom>
              <a:avLst/>
              <a:gdLst/>
              <a:ahLst/>
              <a:cxnLst/>
              <a:rect l="l" t="t" r="r" b="b"/>
              <a:pathLst>
                <a:path w="22412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412" y="3184"/>
                  </a:lnTo>
                  <a:lnTo>
                    <a:pt x="224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10"/>
          <p:cNvSpPr/>
          <p:nvPr/>
        </p:nvSpPr>
        <p:spPr>
          <a:xfrm rot="5400000">
            <a:off x="4999790" y="3700341"/>
            <a:ext cx="480671" cy="483459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22348" y="0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0"/>
          <p:cNvSpPr/>
          <p:nvPr/>
        </p:nvSpPr>
        <p:spPr>
          <a:xfrm rot="5400000" flipH="1">
            <a:off x="5004078" y="4179409"/>
            <a:ext cx="479442" cy="476098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0" y="0"/>
                </a:moveTo>
                <a:lnTo>
                  <a:pt x="0" y="22476"/>
                </a:lnTo>
                <a:lnTo>
                  <a:pt x="22348" y="22476"/>
                </a:lnTo>
                <a:lnTo>
                  <a:pt x="2234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3" name="Google Shape;433;p10"/>
          <p:cNvGrpSpPr/>
          <p:nvPr/>
        </p:nvGrpSpPr>
        <p:grpSpPr>
          <a:xfrm flipH="1">
            <a:off x="4998699" y="4177537"/>
            <a:ext cx="483333" cy="480638"/>
            <a:chOff x="3899490" y="3854934"/>
            <a:chExt cx="646080" cy="642478"/>
          </a:xfrm>
        </p:grpSpPr>
        <p:sp>
          <p:nvSpPr>
            <p:cNvPr id="434" name="Google Shape;434;p10"/>
            <p:cNvSpPr/>
            <p:nvPr/>
          </p:nvSpPr>
          <p:spPr>
            <a:xfrm rot="-5400000">
              <a:off x="4178562" y="4130403"/>
              <a:ext cx="642478" cy="91540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0"/>
            <p:cNvSpPr/>
            <p:nvPr/>
          </p:nvSpPr>
          <p:spPr>
            <a:xfrm rot="-5400000">
              <a:off x="3993720" y="4130388"/>
              <a:ext cx="642478" cy="91569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0"/>
            <p:cNvSpPr/>
            <p:nvPr/>
          </p:nvSpPr>
          <p:spPr>
            <a:xfrm rot="-5400000">
              <a:off x="3808863" y="4130388"/>
              <a:ext cx="642478" cy="91569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0"/>
            <p:cNvSpPr/>
            <p:nvPr/>
          </p:nvSpPr>
          <p:spPr>
            <a:xfrm rot="-5400000">
              <a:off x="3624021" y="4130403"/>
              <a:ext cx="642478" cy="91540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8" name="Google Shape;438;p10"/>
          <p:cNvSpPr/>
          <p:nvPr/>
        </p:nvSpPr>
        <p:spPr>
          <a:xfrm rot="5400000">
            <a:off x="5120309" y="4777959"/>
            <a:ext cx="480671" cy="242418"/>
          </a:xfrm>
          <a:custGeom>
            <a:avLst/>
            <a:gdLst/>
            <a:ahLst/>
            <a:cxnLst/>
            <a:rect l="l" t="t" r="r" b="b"/>
            <a:pathLst>
              <a:path w="22349" h="11270" extrusionOk="0">
                <a:moveTo>
                  <a:pt x="1" y="0"/>
                </a:moveTo>
                <a:lnTo>
                  <a:pt x="1" y="96"/>
                </a:lnTo>
                <a:cubicBezTo>
                  <a:pt x="1" y="6272"/>
                  <a:pt x="4999" y="11270"/>
                  <a:pt x="11175" y="11270"/>
                </a:cubicBezTo>
                <a:cubicBezTo>
                  <a:pt x="17351" y="11270"/>
                  <a:pt x="22349" y="6272"/>
                  <a:pt x="22349" y="96"/>
                </a:cubicBezTo>
                <a:lnTo>
                  <a:pt x="2234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0"/>
          <p:cNvSpPr/>
          <p:nvPr/>
        </p:nvSpPr>
        <p:spPr>
          <a:xfrm rot="5400000">
            <a:off x="4877613" y="4778293"/>
            <a:ext cx="480671" cy="241751"/>
          </a:xfrm>
          <a:custGeom>
            <a:avLst/>
            <a:gdLst/>
            <a:ahLst/>
            <a:cxnLst/>
            <a:rect l="l" t="t" r="r" b="b"/>
            <a:pathLst>
              <a:path w="22349" h="11239" extrusionOk="0">
                <a:moveTo>
                  <a:pt x="11175" y="1"/>
                </a:moveTo>
                <a:cubicBezTo>
                  <a:pt x="4999" y="1"/>
                  <a:pt x="1" y="4999"/>
                  <a:pt x="1" y="11175"/>
                </a:cubicBezTo>
                <a:lnTo>
                  <a:pt x="1" y="11238"/>
                </a:lnTo>
                <a:lnTo>
                  <a:pt x="22349" y="11238"/>
                </a:lnTo>
                <a:lnTo>
                  <a:pt x="22349" y="11175"/>
                </a:lnTo>
                <a:cubicBezTo>
                  <a:pt x="22349" y="4999"/>
                  <a:pt x="17351" y="1"/>
                  <a:pt x="111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10"/>
          <p:cNvSpPr/>
          <p:nvPr/>
        </p:nvSpPr>
        <p:spPr>
          <a:xfrm rot="5400000">
            <a:off x="6951054" y="4657439"/>
            <a:ext cx="480671" cy="483459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22349" y="0"/>
                </a:moveTo>
                <a:cubicBezTo>
                  <a:pt x="9997" y="0"/>
                  <a:pt x="1" y="9996"/>
                  <a:pt x="1" y="22348"/>
                </a:cubicBezTo>
                <a:lnTo>
                  <a:pt x="1" y="22475"/>
                </a:lnTo>
                <a:lnTo>
                  <a:pt x="22349" y="22475"/>
                </a:lnTo>
                <a:lnTo>
                  <a:pt x="2234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10"/>
          <p:cNvSpPr/>
          <p:nvPr/>
        </p:nvSpPr>
        <p:spPr>
          <a:xfrm rot="5400000">
            <a:off x="6467727" y="4657439"/>
            <a:ext cx="480671" cy="483459"/>
          </a:xfrm>
          <a:custGeom>
            <a:avLst/>
            <a:gdLst/>
            <a:ahLst/>
            <a:cxnLst/>
            <a:rect l="l" t="t" r="r" b="b"/>
            <a:pathLst>
              <a:path w="22349" h="22476" extrusionOk="0">
                <a:moveTo>
                  <a:pt x="1" y="0"/>
                </a:moveTo>
                <a:lnTo>
                  <a:pt x="1" y="22476"/>
                </a:lnTo>
                <a:lnTo>
                  <a:pt x="22349" y="22476"/>
                </a:lnTo>
                <a:lnTo>
                  <a:pt x="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10"/>
          <p:cNvSpPr/>
          <p:nvPr/>
        </p:nvSpPr>
        <p:spPr>
          <a:xfrm rot="5400000">
            <a:off x="6104812" y="4777959"/>
            <a:ext cx="480671" cy="242418"/>
          </a:xfrm>
          <a:custGeom>
            <a:avLst/>
            <a:gdLst/>
            <a:ahLst/>
            <a:cxnLst/>
            <a:rect l="l" t="t" r="r" b="b"/>
            <a:pathLst>
              <a:path w="22349" h="11270" extrusionOk="0">
                <a:moveTo>
                  <a:pt x="1" y="0"/>
                </a:moveTo>
                <a:lnTo>
                  <a:pt x="1" y="96"/>
                </a:lnTo>
                <a:cubicBezTo>
                  <a:pt x="1" y="6272"/>
                  <a:pt x="4999" y="11270"/>
                  <a:pt x="11175" y="11270"/>
                </a:cubicBezTo>
                <a:cubicBezTo>
                  <a:pt x="17351" y="11270"/>
                  <a:pt x="22349" y="6272"/>
                  <a:pt x="22349" y="96"/>
                </a:cubicBezTo>
                <a:lnTo>
                  <a:pt x="2234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10"/>
          <p:cNvSpPr/>
          <p:nvPr/>
        </p:nvSpPr>
        <p:spPr>
          <a:xfrm rot="5400000">
            <a:off x="5862116" y="4778293"/>
            <a:ext cx="480671" cy="241751"/>
          </a:xfrm>
          <a:custGeom>
            <a:avLst/>
            <a:gdLst/>
            <a:ahLst/>
            <a:cxnLst/>
            <a:rect l="l" t="t" r="r" b="b"/>
            <a:pathLst>
              <a:path w="22349" h="11239" extrusionOk="0">
                <a:moveTo>
                  <a:pt x="11175" y="1"/>
                </a:moveTo>
                <a:cubicBezTo>
                  <a:pt x="4999" y="1"/>
                  <a:pt x="1" y="4999"/>
                  <a:pt x="1" y="11175"/>
                </a:cubicBezTo>
                <a:lnTo>
                  <a:pt x="1" y="11238"/>
                </a:lnTo>
                <a:lnTo>
                  <a:pt x="22349" y="11238"/>
                </a:lnTo>
                <a:lnTo>
                  <a:pt x="22349" y="11175"/>
                </a:lnTo>
                <a:cubicBezTo>
                  <a:pt x="22349" y="4999"/>
                  <a:pt x="17351" y="1"/>
                  <a:pt x="111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10"/>
          <p:cNvSpPr/>
          <p:nvPr/>
        </p:nvSpPr>
        <p:spPr>
          <a:xfrm rot="5400000">
            <a:off x="5492403" y="4648878"/>
            <a:ext cx="480671" cy="500581"/>
          </a:xfrm>
          <a:custGeom>
            <a:avLst/>
            <a:gdLst/>
            <a:ahLst/>
            <a:cxnLst/>
            <a:rect l="l" t="t" r="r" b="b"/>
            <a:pathLst>
              <a:path w="22349" h="23272" extrusionOk="0">
                <a:moveTo>
                  <a:pt x="1" y="1"/>
                </a:moveTo>
                <a:lnTo>
                  <a:pt x="1" y="23272"/>
                </a:lnTo>
                <a:lnTo>
                  <a:pt x="22349" y="23272"/>
                </a:lnTo>
                <a:lnTo>
                  <a:pt x="2234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10"/>
          <p:cNvSpPr/>
          <p:nvPr/>
        </p:nvSpPr>
        <p:spPr>
          <a:xfrm rot="5400000">
            <a:off x="6951100" y="4862143"/>
            <a:ext cx="275941" cy="278727"/>
          </a:xfrm>
          <a:custGeom>
            <a:avLst/>
            <a:gdLst/>
            <a:ahLst/>
            <a:cxnLst/>
            <a:rect l="l" t="t" r="r" b="b"/>
            <a:pathLst>
              <a:path w="12830" h="12958" extrusionOk="0">
                <a:moveTo>
                  <a:pt x="12830" y="1"/>
                </a:moveTo>
                <a:cubicBezTo>
                  <a:pt x="5731" y="1"/>
                  <a:pt x="0" y="5731"/>
                  <a:pt x="0" y="12830"/>
                </a:cubicBezTo>
                <a:lnTo>
                  <a:pt x="0" y="12957"/>
                </a:lnTo>
                <a:lnTo>
                  <a:pt x="12830" y="12957"/>
                </a:lnTo>
                <a:lnTo>
                  <a:pt x="1283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10"/>
          <p:cNvSpPr/>
          <p:nvPr/>
        </p:nvSpPr>
        <p:spPr>
          <a:xfrm rot="5400000">
            <a:off x="5501642" y="4659493"/>
            <a:ext cx="479295" cy="479350"/>
          </a:xfrm>
          <a:custGeom>
            <a:avLst/>
            <a:gdLst/>
            <a:ahLst/>
            <a:cxnLst/>
            <a:rect l="l" t="t" r="r" b="b"/>
            <a:pathLst>
              <a:path w="22285" h="22285" extrusionOk="0">
                <a:moveTo>
                  <a:pt x="11111" y="0"/>
                </a:moveTo>
                <a:lnTo>
                  <a:pt x="1" y="11111"/>
                </a:lnTo>
                <a:lnTo>
                  <a:pt x="11175" y="22285"/>
                </a:lnTo>
                <a:lnTo>
                  <a:pt x="22285" y="11142"/>
                </a:lnTo>
                <a:lnTo>
                  <a:pt x="11111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10"/>
          <p:cNvSpPr/>
          <p:nvPr/>
        </p:nvSpPr>
        <p:spPr>
          <a:xfrm rot="5400000">
            <a:off x="5372140" y="120064"/>
            <a:ext cx="480671" cy="241751"/>
          </a:xfrm>
          <a:custGeom>
            <a:avLst/>
            <a:gdLst/>
            <a:ahLst/>
            <a:cxnLst/>
            <a:rect l="l" t="t" r="r" b="b"/>
            <a:pathLst>
              <a:path w="22349" h="11239" extrusionOk="0">
                <a:moveTo>
                  <a:pt x="11175" y="1"/>
                </a:moveTo>
                <a:cubicBezTo>
                  <a:pt x="4999" y="1"/>
                  <a:pt x="1" y="4999"/>
                  <a:pt x="1" y="11175"/>
                </a:cubicBezTo>
                <a:lnTo>
                  <a:pt x="1" y="11238"/>
                </a:lnTo>
                <a:lnTo>
                  <a:pt x="22349" y="11238"/>
                </a:lnTo>
                <a:lnTo>
                  <a:pt x="22349" y="11175"/>
                </a:lnTo>
                <a:cubicBezTo>
                  <a:pt x="22349" y="4999"/>
                  <a:pt x="17351" y="1"/>
                  <a:pt x="111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10"/>
          <p:cNvSpPr/>
          <p:nvPr/>
        </p:nvSpPr>
        <p:spPr>
          <a:xfrm rot="5400000">
            <a:off x="5002427" y="-9351"/>
            <a:ext cx="480671" cy="500581"/>
          </a:xfrm>
          <a:custGeom>
            <a:avLst/>
            <a:gdLst/>
            <a:ahLst/>
            <a:cxnLst/>
            <a:rect l="l" t="t" r="r" b="b"/>
            <a:pathLst>
              <a:path w="22349" h="23272" extrusionOk="0">
                <a:moveTo>
                  <a:pt x="1" y="1"/>
                </a:moveTo>
                <a:lnTo>
                  <a:pt x="1" y="23272"/>
                </a:lnTo>
                <a:lnTo>
                  <a:pt x="22349" y="23272"/>
                </a:lnTo>
                <a:lnTo>
                  <a:pt x="2234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0"/>
          <p:cNvSpPr/>
          <p:nvPr/>
        </p:nvSpPr>
        <p:spPr>
          <a:xfrm rot="5400000">
            <a:off x="5011666" y="1264"/>
            <a:ext cx="479295" cy="479350"/>
          </a:xfrm>
          <a:custGeom>
            <a:avLst/>
            <a:gdLst/>
            <a:ahLst/>
            <a:cxnLst/>
            <a:rect l="l" t="t" r="r" b="b"/>
            <a:pathLst>
              <a:path w="22285" h="22285" extrusionOk="0">
                <a:moveTo>
                  <a:pt x="11111" y="0"/>
                </a:moveTo>
                <a:lnTo>
                  <a:pt x="1" y="11111"/>
                </a:lnTo>
                <a:lnTo>
                  <a:pt x="11175" y="22285"/>
                </a:lnTo>
                <a:lnTo>
                  <a:pt x="22285" y="11142"/>
                </a:lnTo>
                <a:lnTo>
                  <a:pt x="11111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0" name="Google Shape;450;p10"/>
          <p:cNvGrpSpPr/>
          <p:nvPr/>
        </p:nvGrpSpPr>
        <p:grpSpPr>
          <a:xfrm>
            <a:off x="2794864" y="-1472"/>
            <a:ext cx="2197014" cy="482748"/>
            <a:chOff x="2794864" y="-1472"/>
            <a:chExt cx="2197014" cy="482748"/>
          </a:xfrm>
        </p:grpSpPr>
        <p:sp>
          <p:nvSpPr>
            <p:cNvPr id="451" name="Google Shape;451;p10"/>
            <p:cNvSpPr/>
            <p:nvPr/>
          </p:nvSpPr>
          <p:spPr>
            <a:xfrm rot="5400000">
              <a:off x="4265761" y="-2522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0"/>
            <p:cNvSpPr/>
            <p:nvPr/>
          </p:nvSpPr>
          <p:spPr>
            <a:xfrm rot="5400000">
              <a:off x="4630333" y="119731"/>
              <a:ext cx="480671" cy="242418"/>
            </a:xfrm>
            <a:custGeom>
              <a:avLst/>
              <a:gdLst/>
              <a:ahLst/>
              <a:cxnLst/>
              <a:rect l="l" t="t" r="r" b="b"/>
              <a:pathLst>
                <a:path w="22349" h="11270" extrusionOk="0">
                  <a:moveTo>
                    <a:pt x="1" y="0"/>
                  </a:moveTo>
                  <a:lnTo>
                    <a:pt x="1" y="96"/>
                  </a:lnTo>
                  <a:cubicBezTo>
                    <a:pt x="1" y="6272"/>
                    <a:pt x="4999" y="11270"/>
                    <a:pt x="11175" y="11270"/>
                  </a:cubicBezTo>
                  <a:cubicBezTo>
                    <a:pt x="17351" y="11270"/>
                    <a:pt x="22349" y="6272"/>
                    <a:pt x="22349" y="96"/>
                  </a:cubicBez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0"/>
            <p:cNvSpPr/>
            <p:nvPr/>
          </p:nvSpPr>
          <p:spPr>
            <a:xfrm rot="5400000">
              <a:off x="4387637" y="118662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0"/>
            <p:cNvSpPr/>
            <p:nvPr/>
          </p:nvSpPr>
          <p:spPr>
            <a:xfrm rot="-5400000" flipH="1">
              <a:off x="3780406" y="-2522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0"/>
            <p:cNvSpPr/>
            <p:nvPr/>
          </p:nvSpPr>
          <p:spPr>
            <a:xfrm rot="-5400000" flipH="1">
              <a:off x="3417211" y="119731"/>
              <a:ext cx="480671" cy="242418"/>
            </a:xfrm>
            <a:custGeom>
              <a:avLst/>
              <a:gdLst/>
              <a:ahLst/>
              <a:cxnLst/>
              <a:rect l="l" t="t" r="r" b="b"/>
              <a:pathLst>
                <a:path w="22349" h="11270" extrusionOk="0">
                  <a:moveTo>
                    <a:pt x="1" y="0"/>
                  </a:moveTo>
                  <a:lnTo>
                    <a:pt x="1" y="96"/>
                  </a:lnTo>
                  <a:cubicBezTo>
                    <a:pt x="1" y="6272"/>
                    <a:pt x="4999" y="11270"/>
                    <a:pt x="11175" y="11270"/>
                  </a:cubicBezTo>
                  <a:cubicBezTo>
                    <a:pt x="17351" y="11270"/>
                    <a:pt x="22349" y="6272"/>
                    <a:pt x="22349" y="96"/>
                  </a:cubicBezTo>
                  <a:lnTo>
                    <a:pt x="223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0"/>
            <p:cNvSpPr/>
            <p:nvPr/>
          </p:nvSpPr>
          <p:spPr>
            <a:xfrm rot="-5400000" flipH="1">
              <a:off x="2675403" y="120064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0"/>
            <p:cNvSpPr/>
            <p:nvPr/>
          </p:nvSpPr>
          <p:spPr>
            <a:xfrm rot="-5400000" flipH="1">
              <a:off x="3045117" y="-9351"/>
              <a:ext cx="480671" cy="500581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0"/>
            <p:cNvSpPr/>
            <p:nvPr/>
          </p:nvSpPr>
          <p:spPr>
            <a:xfrm rot="-5400000" flipH="1">
              <a:off x="3037254" y="1264"/>
              <a:ext cx="479295" cy="479350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0"/>
            <p:cNvSpPr/>
            <p:nvPr/>
          </p:nvSpPr>
          <p:spPr>
            <a:xfrm rot="-5400000" flipH="1">
              <a:off x="3659907" y="118662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0" name="Google Shape;460;p10"/>
          <p:cNvSpPr/>
          <p:nvPr/>
        </p:nvSpPr>
        <p:spPr>
          <a:xfrm rot="10800000">
            <a:off x="8654808" y="4661857"/>
            <a:ext cx="481359" cy="483480"/>
          </a:xfrm>
          <a:custGeom>
            <a:avLst/>
            <a:gdLst/>
            <a:ahLst/>
            <a:cxnLst/>
            <a:rect l="l" t="t" r="r" b="b"/>
            <a:pathLst>
              <a:path w="22381" h="22477" extrusionOk="0">
                <a:moveTo>
                  <a:pt x="0" y="1"/>
                </a:moveTo>
                <a:lnTo>
                  <a:pt x="0" y="22476"/>
                </a:lnTo>
                <a:cubicBezTo>
                  <a:pt x="12352" y="22476"/>
                  <a:pt x="22380" y="12480"/>
                  <a:pt x="22380" y="128"/>
                </a:cubicBezTo>
                <a:lnTo>
                  <a:pt x="2238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1" name="Google Shape;461;p10"/>
          <p:cNvGrpSpPr/>
          <p:nvPr/>
        </p:nvGrpSpPr>
        <p:grpSpPr>
          <a:xfrm>
            <a:off x="-6753" y="-793"/>
            <a:ext cx="488120" cy="5144288"/>
            <a:chOff x="-6753" y="-793"/>
            <a:chExt cx="488120" cy="5144288"/>
          </a:xfrm>
        </p:grpSpPr>
        <p:sp>
          <p:nvSpPr>
            <p:cNvPr id="462" name="Google Shape;462;p10"/>
            <p:cNvSpPr/>
            <p:nvPr/>
          </p:nvSpPr>
          <p:spPr>
            <a:xfrm rot="5400000">
              <a:off x="-5347" y="4179077"/>
              <a:ext cx="480671" cy="483480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0"/>
            <p:cNvSpPr/>
            <p:nvPr/>
          </p:nvSpPr>
          <p:spPr>
            <a:xfrm rot="5400000">
              <a:off x="-4326" y="4178744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0"/>
            <p:cNvSpPr/>
            <p:nvPr/>
          </p:nvSpPr>
          <p:spPr>
            <a:xfrm>
              <a:off x="-5680" y="4660015"/>
              <a:ext cx="481359" cy="483480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0"/>
            <p:cNvSpPr/>
            <p:nvPr/>
          </p:nvSpPr>
          <p:spPr>
            <a:xfrm rot="5400000">
              <a:off x="-486009" y="3219111"/>
              <a:ext cx="1441304" cy="482792"/>
            </a:xfrm>
            <a:custGeom>
              <a:avLst/>
              <a:gdLst/>
              <a:ahLst/>
              <a:cxnLst/>
              <a:rect l="l" t="t" r="r" b="b"/>
              <a:pathLst>
                <a:path w="67014" h="22445" extrusionOk="0">
                  <a:moveTo>
                    <a:pt x="11238" y="1"/>
                  </a:moveTo>
                  <a:cubicBezTo>
                    <a:pt x="5031" y="1"/>
                    <a:pt x="1" y="5031"/>
                    <a:pt x="1" y="11238"/>
                  </a:cubicBezTo>
                  <a:cubicBezTo>
                    <a:pt x="1" y="17414"/>
                    <a:pt x="5031" y="22444"/>
                    <a:pt x="11238" y="22444"/>
                  </a:cubicBezTo>
                  <a:lnTo>
                    <a:pt x="67013" y="22444"/>
                  </a:lnTo>
                  <a:lnTo>
                    <a:pt x="6701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6" name="Google Shape;466;p10"/>
            <p:cNvGrpSpPr/>
            <p:nvPr/>
          </p:nvGrpSpPr>
          <p:grpSpPr>
            <a:xfrm rot="5400000" flipH="1">
              <a:off x="-4327" y="3216699"/>
              <a:ext cx="485138" cy="486252"/>
              <a:chOff x="116" y="1926514"/>
              <a:chExt cx="649188" cy="644298"/>
            </a:xfrm>
          </p:grpSpPr>
          <p:sp>
            <p:nvSpPr>
              <p:cNvPr id="467" name="Google Shape;467;p10"/>
              <p:cNvSpPr/>
              <p:nvPr/>
            </p:nvSpPr>
            <p:spPr>
              <a:xfrm rot="5400000" flipH="1">
                <a:off x="279373" y="2200881"/>
                <a:ext cx="644289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10"/>
              <p:cNvSpPr/>
              <p:nvPr/>
            </p:nvSpPr>
            <p:spPr>
              <a:xfrm rot="5400000" flipH="1">
                <a:off x="92995" y="2202428"/>
                <a:ext cx="644289" cy="9246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216" extrusionOk="0">
                    <a:moveTo>
                      <a:pt x="0" y="1"/>
                    </a:moveTo>
                    <a:lnTo>
                      <a:pt x="0" y="3216"/>
                    </a:lnTo>
                    <a:lnTo>
                      <a:pt x="22412" y="3216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10"/>
              <p:cNvSpPr/>
              <p:nvPr/>
            </p:nvSpPr>
            <p:spPr>
              <a:xfrm rot="5400000" flipH="1">
                <a:off x="-91402" y="2202888"/>
                <a:ext cx="644289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10"/>
              <p:cNvSpPr/>
              <p:nvPr/>
            </p:nvSpPr>
            <p:spPr>
              <a:xfrm rot="5400000" flipH="1">
                <a:off x="-276244" y="2202874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71" name="Google Shape;471;p10"/>
            <p:cNvSpPr/>
            <p:nvPr/>
          </p:nvSpPr>
          <p:spPr>
            <a:xfrm rot="5400000">
              <a:off x="-4326" y="3700669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0"/>
            <p:cNvSpPr/>
            <p:nvPr/>
          </p:nvSpPr>
          <p:spPr>
            <a:xfrm>
              <a:off x="-5680" y="-793"/>
              <a:ext cx="481359" cy="483480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TITLE_AND_TWO_COLUMNS_2">
    <p:bg>
      <p:bgPr>
        <a:solidFill>
          <a:schemeClr val="lt2"/>
        </a:solidFill>
        <a:effectLst/>
      </p:bgPr>
    </p:bg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14"/>
          <p:cNvSpPr txBox="1">
            <a:spLocks noGrp="1"/>
          </p:cNvSpPr>
          <p:nvPr>
            <p:ph type="body" idx="1"/>
          </p:nvPr>
        </p:nvSpPr>
        <p:spPr>
          <a:xfrm>
            <a:off x="1352450" y="1571875"/>
            <a:ext cx="6447300" cy="3027300"/>
          </a:xfrm>
          <a:prstGeom prst="rect">
            <a:avLst/>
          </a:prstGeom>
        </p:spPr>
        <p:txBody>
          <a:bodyPr spcFirstLastPara="1" wrap="square" lIns="0" tIns="182875" rIns="0" bIns="0" anchor="ctr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Font typeface="Muli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633" name="Google Shape;633;p14"/>
          <p:cNvSpPr txBox="1">
            <a:spLocks noGrp="1"/>
          </p:cNvSpPr>
          <p:nvPr>
            <p:ph type="title"/>
          </p:nvPr>
        </p:nvSpPr>
        <p:spPr>
          <a:xfrm>
            <a:off x="1344275" y="1065692"/>
            <a:ext cx="6455400" cy="330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634" name="Google Shape;634;p14"/>
          <p:cNvGrpSpPr/>
          <p:nvPr/>
        </p:nvGrpSpPr>
        <p:grpSpPr>
          <a:xfrm>
            <a:off x="-2772" y="-9447"/>
            <a:ext cx="9154747" cy="5152947"/>
            <a:chOff x="-2772" y="-9447"/>
            <a:chExt cx="9154747" cy="5152947"/>
          </a:xfrm>
        </p:grpSpPr>
        <p:grpSp>
          <p:nvGrpSpPr>
            <p:cNvPr id="635" name="Google Shape;635;p14"/>
            <p:cNvGrpSpPr/>
            <p:nvPr/>
          </p:nvGrpSpPr>
          <p:grpSpPr>
            <a:xfrm>
              <a:off x="-2772" y="-9447"/>
              <a:ext cx="1495994" cy="1274637"/>
              <a:chOff x="-2772" y="-9447"/>
              <a:chExt cx="1495994" cy="1274637"/>
            </a:xfrm>
          </p:grpSpPr>
          <p:sp>
            <p:nvSpPr>
              <p:cNvPr id="636" name="Google Shape;636;p14"/>
              <p:cNvSpPr/>
              <p:nvPr/>
            </p:nvSpPr>
            <p:spPr>
              <a:xfrm rot="10800000">
                <a:off x="-1319" y="-439"/>
                <a:ext cx="496539" cy="5008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14"/>
              <p:cNvSpPr/>
              <p:nvPr/>
            </p:nvSpPr>
            <p:spPr>
              <a:xfrm rot="10800000" flipH="1">
                <a:off x="497313" y="-9447"/>
                <a:ext cx="497936" cy="500844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7" extrusionOk="0">
                    <a:moveTo>
                      <a:pt x="22348" y="1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38" name="Google Shape;638;p14"/>
              <p:cNvGrpSpPr/>
              <p:nvPr/>
            </p:nvGrpSpPr>
            <p:grpSpPr>
              <a:xfrm>
                <a:off x="-475" y="-319"/>
                <a:ext cx="497276" cy="499349"/>
                <a:chOff x="7177161" y="640968"/>
                <a:chExt cx="641647" cy="644322"/>
              </a:xfrm>
            </p:grpSpPr>
            <p:sp>
              <p:nvSpPr>
                <p:cNvPr id="639" name="Google Shape;639;p14"/>
                <p:cNvSpPr/>
                <p:nvPr/>
              </p:nvSpPr>
              <p:spPr>
                <a:xfrm rot="5400000">
                  <a:off x="6900455" y="917673"/>
                  <a:ext cx="644322" cy="90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0" name="Google Shape;640;p14"/>
                <p:cNvSpPr/>
                <p:nvPr/>
              </p:nvSpPr>
              <p:spPr>
                <a:xfrm rot="5400000">
                  <a:off x="7084029" y="917659"/>
                  <a:ext cx="644322" cy="909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1" name="Google Shape;641;p14"/>
                <p:cNvSpPr/>
                <p:nvPr/>
              </p:nvSpPr>
              <p:spPr>
                <a:xfrm rot="5400000">
                  <a:off x="7267617" y="917659"/>
                  <a:ext cx="644322" cy="909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2" name="Google Shape;642;p14"/>
                <p:cNvSpPr/>
                <p:nvPr/>
              </p:nvSpPr>
              <p:spPr>
                <a:xfrm rot="5400000">
                  <a:off x="7451191" y="917673"/>
                  <a:ext cx="644322" cy="90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43" name="Google Shape;643;p14"/>
              <p:cNvSpPr/>
              <p:nvPr/>
            </p:nvSpPr>
            <p:spPr>
              <a:xfrm rot="10800000">
                <a:off x="-1325" y="498338"/>
                <a:ext cx="497936" cy="766852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4415" extrusionOk="0">
                    <a:moveTo>
                      <a:pt x="11174" y="1"/>
                    </a:moveTo>
                    <a:cubicBezTo>
                      <a:pt x="4998" y="1"/>
                      <a:pt x="0" y="4999"/>
                      <a:pt x="0" y="11175"/>
                    </a:cubicBezTo>
                    <a:lnTo>
                      <a:pt x="0" y="34414"/>
                    </a:lnTo>
                    <a:lnTo>
                      <a:pt x="22348" y="34414"/>
                    </a:lnTo>
                    <a:lnTo>
                      <a:pt x="22348" y="11175"/>
                    </a:lnTo>
                    <a:cubicBezTo>
                      <a:pt x="22348" y="4999"/>
                      <a:pt x="17350" y="1"/>
                      <a:pt x="111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14"/>
              <p:cNvSpPr/>
              <p:nvPr/>
            </p:nvSpPr>
            <p:spPr>
              <a:xfrm rot="5400000" flipH="1">
                <a:off x="-1329" y="494898"/>
                <a:ext cx="497936" cy="5008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1" y="0"/>
                    </a:moveTo>
                    <a:lnTo>
                      <a:pt x="22349" y="22475"/>
                    </a:ln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14"/>
              <p:cNvSpPr/>
              <p:nvPr/>
            </p:nvSpPr>
            <p:spPr>
              <a:xfrm>
                <a:off x="994573" y="-2543"/>
                <a:ext cx="498649" cy="500844"/>
              </a:xfrm>
              <a:custGeom>
                <a:avLst/>
                <a:gdLst/>
                <a:ahLst/>
                <a:cxnLst/>
                <a:rect l="l" t="t" r="r" b="b"/>
                <a:pathLst>
                  <a:path w="22381" h="22477" extrusionOk="0">
                    <a:moveTo>
                      <a:pt x="0" y="1"/>
                    </a:moveTo>
                    <a:lnTo>
                      <a:pt x="0" y="22476"/>
                    </a:lnTo>
                    <a:cubicBezTo>
                      <a:pt x="12352" y="22476"/>
                      <a:pt x="22380" y="12480"/>
                      <a:pt x="22380" y="128"/>
                    </a:cubicBezTo>
                    <a:lnTo>
                      <a:pt x="223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6" name="Google Shape;646;p14"/>
            <p:cNvSpPr/>
            <p:nvPr/>
          </p:nvSpPr>
          <p:spPr>
            <a:xfrm rot="10800000" flipH="1">
              <a:off x="-241" y="4642656"/>
              <a:ext cx="498649" cy="500844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7" name="Google Shape;647;p14"/>
            <p:cNvGrpSpPr/>
            <p:nvPr/>
          </p:nvGrpSpPr>
          <p:grpSpPr>
            <a:xfrm>
              <a:off x="8650441" y="4643139"/>
              <a:ext cx="501535" cy="499362"/>
              <a:chOff x="8650441" y="4643139"/>
              <a:chExt cx="501535" cy="499362"/>
            </a:xfrm>
          </p:grpSpPr>
          <p:sp>
            <p:nvSpPr>
              <p:cNvPr id="648" name="Google Shape;648;p14"/>
              <p:cNvSpPr/>
              <p:nvPr/>
            </p:nvSpPr>
            <p:spPr>
              <a:xfrm rot="-5400000" flipH="1">
                <a:off x="8651527" y="4642053"/>
                <a:ext cx="499362" cy="501535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14"/>
              <p:cNvSpPr/>
              <p:nvPr/>
            </p:nvSpPr>
            <p:spPr>
              <a:xfrm rot="-5400000" flipH="1">
                <a:off x="8526700" y="4767899"/>
                <a:ext cx="497936" cy="25043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0" name="Google Shape;650;p14"/>
            <p:cNvGrpSpPr/>
            <p:nvPr/>
          </p:nvGrpSpPr>
          <p:grpSpPr>
            <a:xfrm>
              <a:off x="8130776" y="-2499"/>
              <a:ext cx="1018706" cy="2782941"/>
              <a:chOff x="8130776" y="-2499"/>
              <a:chExt cx="1018706" cy="2782941"/>
            </a:xfrm>
          </p:grpSpPr>
          <p:sp>
            <p:nvSpPr>
              <p:cNvPr id="651" name="Google Shape;651;p14"/>
              <p:cNvSpPr/>
              <p:nvPr/>
            </p:nvSpPr>
            <p:spPr>
              <a:xfrm rot="-5400000" flipH="1">
                <a:off x="8640107" y="-11407"/>
                <a:ext cx="497936" cy="518558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3272" extrusionOk="0">
                    <a:moveTo>
                      <a:pt x="1" y="1"/>
                    </a:moveTo>
                    <a:lnTo>
                      <a:pt x="1" y="23272"/>
                    </a:lnTo>
                    <a:lnTo>
                      <a:pt x="22349" y="23272"/>
                    </a:lnTo>
                    <a:lnTo>
                      <a:pt x="2234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14"/>
              <p:cNvSpPr/>
              <p:nvPr/>
            </p:nvSpPr>
            <p:spPr>
              <a:xfrm rot="-5400000" flipH="1">
                <a:off x="8652944" y="-411"/>
                <a:ext cx="496510" cy="496566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22285" extrusionOk="0">
                    <a:moveTo>
                      <a:pt x="11111" y="0"/>
                    </a:moveTo>
                    <a:lnTo>
                      <a:pt x="1" y="11111"/>
                    </a:lnTo>
                    <a:lnTo>
                      <a:pt x="11175" y="22285"/>
                    </a:lnTo>
                    <a:lnTo>
                      <a:pt x="22285" y="11142"/>
                    </a:lnTo>
                    <a:lnTo>
                      <a:pt x="1111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14"/>
              <p:cNvSpPr/>
              <p:nvPr/>
            </p:nvSpPr>
            <p:spPr>
              <a:xfrm rot="5400000" flipH="1">
                <a:off x="8646049" y="486135"/>
                <a:ext cx="489108" cy="51633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1" y="0"/>
                    </a:moveTo>
                    <a:lnTo>
                      <a:pt x="1" y="22476"/>
                    </a:lnTo>
                    <a:lnTo>
                      <a:pt x="22349" y="22476"/>
                    </a:ln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54" name="Google Shape;654;p14"/>
              <p:cNvGrpSpPr/>
              <p:nvPr/>
            </p:nvGrpSpPr>
            <p:grpSpPr>
              <a:xfrm>
                <a:off x="8632122" y="495905"/>
                <a:ext cx="516878" cy="495623"/>
                <a:chOff x="8476199" y="642601"/>
                <a:chExt cx="666940" cy="639513"/>
              </a:xfrm>
            </p:grpSpPr>
            <p:sp>
              <p:nvSpPr>
                <p:cNvPr id="655" name="Google Shape;655;p14"/>
                <p:cNvSpPr/>
                <p:nvPr/>
              </p:nvSpPr>
              <p:spPr>
                <a:xfrm rot="5400000" flipH="1">
                  <a:off x="8786908" y="925883"/>
                  <a:ext cx="46162" cy="6663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7" h="22476" extrusionOk="0">
                      <a:moveTo>
                        <a:pt x="1" y="0"/>
                      </a:moveTo>
                      <a:lnTo>
                        <a:pt x="1" y="22476"/>
                      </a:lnTo>
                      <a:lnTo>
                        <a:pt x="2357" y="22476"/>
                      </a:lnTo>
                      <a:lnTo>
                        <a:pt x="2357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6" name="Google Shape;656;p14"/>
                <p:cNvSpPr/>
                <p:nvPr/>
              </p:nvSpPr>
              <p:spPr>
                <a:xfrm rot="5400000" flipH="1">
                  <a:off x="8775658" y="793474"/>
                  <a:ext cx="68649" cy="6663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8" h="22476" extrusionOk="0">
                      <a:moveTo>
                        <a:pt x="0" y="0"/>
                      </a:moveTo>
                      <a:lnTo>
                        <a:pt x="0" y="22476"/>
                      </a:lnTo>
                      <a:lnTo>
                        <a:pt x="2388" y="22476"/>
                      </a:lnTo>
                      <a:lnTo>
                        <a:pt x="2388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7" name="Google Shape;657;p14"/>
                <p:cNvSpPr/>
                <p:nvPr/>
              </p:nvSpPr>
              <p:spPr>
                <a:xfrm rot="5400000" flipH="1">
                  <a:off x="8776118" y="650274"/>
                  <a:ext cx="67729" cy="6663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6" h="22476" extrusionOk="0">
                      <a:moveTo>
                        <a:pt x="0" y="0"/>
                      </a:moveTo>
                      <a:lnTo>
                        <a:pt x="0" y="22476"/>
                      </a:lnTo>
                      <a:lnTo>
                        <a:pt x="2356" y="22476"/>
                      </a:lnTo>
                      <a:lnTo>
                        <a:pt x="2356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8" name="Google Shape;658;p14"/>
                <p:cNvSpPr/>
                <p:nvPr/>
              </p:nvSpPr>
              <p:spPr>
                <a:xfrm rot="5400000" flipH="1">
                  <a:off x="8775658" y="507074"/>
                  <a:ext cx="68649" cy="6663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8" h="22476" extrusionOk="0">
                      <a:moveTo>
                        <a:pt x="0" y="0"/>
                      </a:moveTo>
                      <a:lnTo>
                        <a:pt x="0" y="22476"/>
                      </a:lnTo>
                      <a:lnTo>
                        <a:pt x="2388" y="22476"/>
                      </a:lnTo>
                      <a:lnTo>
                        <a:pt x="2388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9" name="Google Shape;659;p14"/>
                <p:cNvSpPr/>
                <p:nvPr/>
              </p:nvSpPr>
              <p:spPr>
                <a:xfrm rot="5400000" flipH="1">
                  <a:off x="8765438" y="353363"/>
                  <a:ext cx="88274" cy="666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9" h="22476" extrusionOk="0">
                      <a:moveTo>
                        <a:pt x="0" y="0"/>
                      </a:moveTo>
                      <a:lnTo>
                        <a:pt x="0" y="22476"/>
                      </a:lnTo>
                      <a:lnTo>
                        <a:pt x="2388" y="22476"/>
                      </a:lnTo>
                      <a:lnTo>
                        <a:pt x="2388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60" name="Google Shape;660;p14"/>
              <p:cNvSpPr/>
              <p:nvPr/>
            </p:nvSpPr>
            <p:spPr>
              <a:xfrm rot="-5400000" flipH="1">
                <a:off x="8649426" y="1015573"/>
                <a:ext cx="497936" cy="500844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7" extrusionOk="0">
                    <a:moveTo>
                      <a:pt x="22348" y="1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14"/>
              <p:cNvSpPr/>
              <p:nvPr/>
            </p:nvSpPr>
            <p:spPr>
              <a:xfrm rot="10800000" flipH="1">
                <a:off x="8650098" y="2013589"/>
                <a:ext cx="497936" cy="766852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4415" extrusionOk="0">
                    <a:moveTo>
                      <a:pt x="11174" y="1"/>
                    </a:moveTo>
                    <a:cubicBezTo>
                      <a:pt x="4998" y="1"/>
                      <a:pt x="0" y="4999"/>
                      <a:pt x="0" y="11175"/>
                    </a:cubicBezTo>
                    <a:lnTo>
                      <a:pt x="0" y="34414"/>
                    </a:lnTo>
                    <a:lnTo>
                      <a:pt x="22348" y="34414"/>
                    </a:lnTo>
                    <a:lnTo>
                      <a:pt x="22348" y="11175"/>
                    </a:lnTo>
                    <a:cubicBezTo>
                      <a:pt x="22348" y="4999"/>
                      <a:pt x="17350" y="1"/>
                      <a:pt x="111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14"/>
              <p:cNvSpPr/>
              <p:nvPr/>
            </p:nvSpPr>
            <p:spPr>
              <a:xfrm rot="-5400000">
                <a:off x="8650102" y="2010150"/>
                <a:ext cx="497936" cy="5008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1" y="0"/>
                    </a:moveTo>
                    <a:lnTo>
                      <a:pt x="22349" y="22475"/>
                    </a:ln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63" name="Google Shape;663;p14"/>
              <p:cNvGrpSpPr/>
              <p:nvPr/>
            </p:nvGrpSpPr>
            <p:grpSpPr>
              <a:xfrm>
                <a:off x="8649228" y="1514914"/>
                <a:ext cx="499361" cy="497932"/>
                <a:chOff x="8501462" y="1957518"/>
                <a:chExt cx="641687" cy="644322"/>
              </a:xfrm>
            </p:grpSpPr>
            <p:sp>
              <p:nvSpPr>
                <p:cNvPr id="664" name="Google Shape;664;p14"/>
                <p:cNvSpPr/>
                <p:nvPr/>
              </p:nvSpPr>
              <p:spPr>
                <a:xfrm rot="-5400000" flipH="1">
                  <a:off x="8775533" y="2234223"/>
                  <a:ext cx="644322" cy="90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5" name="Google Shape;665;p14"/>
                <p:cNvSpPr/>
                <p:nvPr/>
              </p:nvSpPr>
              <p:spPr>
                <a:xfrm rot="-5400000" flipH="1">
                  <a:off x="8591959" y="2234209"/>
                  <a:ext cx="644322" cy="909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6" name="Google Shape;666;p14"/>
                <p:cNvSpPr/>
                <p:nvPr/>
              </p:nvSpPr>
              <p:spPr>
                <a:xfrm rot="-5400000" flipH="1">
                  <a:off x="8408371" y="2234209"/>
                  <a:ext cx="644322" cy="909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7" name="Google Shape;667;p14"/>
                <p:cNvSpPr/>
                <p:nvPr/>
              </p:nvSpPr>
              <p:spPr>
                <a:xfrm rot="-5400000" flipH="1">
                  <a:off x="8224771" y="2234209"/>
                  <a:ext cx="644322" cy="909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68" name="Google Shape;668;p14"/>
              <p:cNvGrpSpPr/>
              <p:nvPr/>
            </p:nvGrpSpPr>
            <p:grpSpPr>
              <a:xfrm>
                <a:off x="8132752" y="-2499"/>
                <a:ext cx="499367" cy="499984"/>
                <a:chOff x="7831864" y="-500"/>
                <a:chExt cx="644345" cy="645140"/>
              </a:xfrm>
            </p:grpSpPr>
            <p:sp>
              <p:nvSpPr>
                <p:cNvPr id="669" name="Google Shape;669;p14"/>
                <p:cNvSpPr/>
                <p:nvPr/>
              </p:nvSpPr>
              <p:spPr>
                <a:xfrm rot="-5400000" flipH="1">
                  <a:off x="8108270" y="-276906"/>
                  <a:ext cx="91532" cy="644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4" h="22412" extrusionOk="0">
                      <a:moveTo>
                        <a:pt x="0" y="0"/>
                      </a:moveTo>
                      <a:lnTo>
                        <a:pt x="0" y="22412"/>
                      </a:lnTo>
                      <a:lnTo>
                        <a:pt x="3183" y="22412"/>
                      </a:lnTo>
                      <a:lnTo>
                        <a:pt x="318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0" name="Google Shape;670;p14"/>
                <p:cNvSpPr/>
                <p:nvPr/>
              </p:nvSpPr>
              <p:spPr>
                <a:xfrm rot="-5400000" flipH="1">
                  <a:off x="8108256" y="-92069"/>
                  <a:ext cx="91561" cy="644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5" h="22412" extrusionOk="0">
                      <a:moveTo>
                        <a:pt x="1" y="0"/>
                      </a:moveTo>
                      <a:lnTo>
                        <a:pt x="1" y="22412"/>
                      </a:lnTo>
                      <a:lnTo>
                        <a:pt x="3184" y="22412"/>
                      </a:lnTo>
                      <a:lnTo>
                        <a:pt x="3184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1" name="Google Shape;671;p14"/>
                <p:cNvSpPr/>
                <p:nvPr/>
              </p:nvSpPr>
              <p:spPr>
                <a:xfrm rot="-5400000" flipH="1">
                  <a:off x="8107810" y="92310"/>
                  <a:ext cx="92452" cy="644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16" h="22412" extrusionOk="0">
                      <a:moveTo>
                        <a:pt x="0" y="0"/>
                      </a:moveTo>
                      <a:lnTo>
                        <a:pt x="0" y="22412"/>
                      </a:lnTo>
                      <a:lnTo>
                        <a:pt x="3216" y="22412"/>
                      </a:lnTo>
                      <a:lnTo>
                        <a:pt x="321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2" name="Google Shape;672;p14"/>
                <p:cNvSpPr/>
                <p:nvPr/>
              </p:nvSpPr>
              <p:spPr>
                <a:xfrm rot="-5400000" flipH="1">
                  <a:off x="8108270" y="276702"/>
                  <a:ext cx="91532" cy="644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4" h="22412" extrusionOk="0">
                      <a:moveTo>
                        <a:pt x="0" y="0"/>
                      </a:moveTo>
                      <a:lnTo>
                        <a:pt x="0" y="22412"/>
                      </a:lnTo>
                      <a:lnTo>
                        <a:pt x="3184" y="22412"/>
                      </a:lnTo>
                      <a:lnTo>
                        <a:pt x="3184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73" name="Google Shape;673;p14"/>
              <p:cNvSpPr/>
              <p:nvPr/>
            </p:nvSpPr>
            <p:spPr>
              <a:xfrm rot="10800000">
                <a:off x="8132223" y="993295"/>
                <a:ext cx="497936" cy="766852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4415" extrusionOk="0">
                    <a:moveTo>
                      <a:pt x="11174" y="1"/>
                    </a:moveTo>
                    <a:cubicBezTo>
                      <a:pt x="4998" y="1"/>
                      <a:pt x="0" y="4999"/>
                      <a:pt x="0" y="11175"/>
                    </a:cubicBezTo>
                    <a:lnTo>
                      <a:pt x="0" y="34414"/>
                    </a:lnTo>
                    <a:lnTo>
                      <a:pt x="22348" y="34414"/>
                    </a:lnTo>
                    <a:lnTo>
                      <a:pt x="22348" y="11175"/>
                    </a:lnTo>
                    <a:cubicBezTo>
                      <a:pt x="22348" y="4999"/>
                      <a:pt x="17350" y="1"/>
                      <a:pt x="111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14"/>
              <p:cNvSpPr/>
              <p:nvPr/>
            </p:nvSpPr>
            <p:spPr>
              <a:xfrm rot="5400000" flipH="1">
                <a:off x="8132219" y="989856"/>
                <a:ext cx="497936" cy="5008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1" y="0"/>
                    </a:moveTo>
                    <a:lnTo>
                      <a:pt x="22349" y="22475"/>
                    </a:ln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75" name="Google Shape;675;p14"/>
              <p:cNvGrpSpPr/>
              <p:nvPr/>
            </p:nvGrpSpPr>
            <p:grpSpPr>
              <a:xfrm>
                <a:off x="8132489" y="497241"/>
                <a:ext cx="500735" cy="494203"/>
                <a:chOff x="7177161" y="640968"/>
                <a:chExt cx="646110" cy="644333"/>
              </a:xfrm>
            </p:grpSpPr>
            <p:sp>
              <p:nvSpPr>
                <p:cNvPr id="676" name="Google Shape;676;p14"/>
                <p:cNvSpPr/>
                <p:nvPr/>
              </p:nvSpPr>
              <p:spPr>
                <a:xfrm rot="5400000">
                  <a:off x="6900455" y="917673"/>
                  <a:ext cx="644322" cy="90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7" name="Google Shape;677;p14"/>
                <p:cNvSpPr/>
                <p:nvPr/>
              </p:nvSpPr>
              <p:spPr>
                <a:xfrm rot="5400000">
                  <a:off x="7084029" y="917659"/>
                  <a:ext cx="644322" cy="909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8" name="Google Shape;678;p14"/>
                <p:cNvSpPr/>
                <p:nvPr/>
              </p:nvSpPr>
              <p:spPr>
                <a:xfrm rot="5400000">
                  <a:off x="7267617" y="917659"/>
                  <a:ext cx="644322" cy="909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9" name="Google Shape;679;p14"/>
                <p:cNvSpPr/>
                <p:nvPr/>
              </p:nvSpPr>
              <p:spPr>
                <a:xfrm rot="5400000">
                  <a:off x="7453418" y="915448"/>
                  <a:ext cx="644322" cy="95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ONLY_1"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15"/>
          <p:cNvSpPr txBox="1">
            <a:spLocks noGrp="1"/>
          </p:cNvSpPr>
          <p:nvPr>
            <p:ph type="title"/>
          </p:nvPr>
        </p:nvSpPr>
        <p:spPr>
          <a:xfrm>
            <a:off x="764850" y="2416818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82" name="Google Shape;682;p15"/>
          <p:cNvSpPr txBox="1">
            <a:spLocks noGrp="1"/>
          </p:cNvSpPr>
          <p:nvPr>
            <p:ph type="subTitle" idx="1"/>
          </p:nvPr>
        </p:nvSpPr>
        <p:spPr>
          <a:xfrm>
            <a:off x="867150" y="3043693"/>
            <a:ext cx="1582800" cy="6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683" name="Google Shape;683;p15"/>
          <p:cNvSpPr txBox="1">
            <a:spLocks noGrp="1"/>
          </p:cNvSpPr>
          <p:nvPr>
            <p:ph type="title" idx="2"/>
          </p:nvPr>
        </p:nvSpPr>
        <p:spPr>
          <a:xfrm>
            <a:off x="2707150" y="2416693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84" name="Google Shape;684;p15"/>
          <p:cNvSpPr txBox="1">
            <a:spLocks noGrp="1"/>
          </p:cNvSpPr>
          <p:nvPr>
            <p:ph type="title" idx="3"/>
          </p:nvPr>
        </p:nvSpPr>
        <p:spPr>
          <a:xfrm>
            <a:off x="4649450" y="2416693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85" name="Google Shape;685;p15"/>
          <p:cNvSpPr txBox="1">
            <a:spLocks noGrp="1"/>
          </p:cNvSpPr>
          <p:nvPr>
            <p:ph type="title" idx="4"/>
          </p:nvPr>
        </p:nvSpPr>
        <p:spPr>
          <a:xfrm>
            <a:off x="6591750" y="2416693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86" name="Google Shape;686;p15"/>
          <p:cNvSpPr txBox="1">
            <a:spLocks noGrp="1"/>
          </p:cNvSpPr>
          <p:nvPr>
            <p:ph type="title" idx="5" hasCustomPrompt="1"/>
          </p:nvPr>
        </p:nvSpPr>
        <p:spPr>
          <a:xfrm>
            <a:off x="732600" y="1813618"/>
            <a:ext cx="1851900" cy="61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87" name="Google Shape;687;p15"/>
          <p:cNvSpPr txBox="1">
            <a:spLocks noGrp="1"/>
          </p:cNvSpPr>
          <p:nvPr>
            <p:ph type="title" idx="6" hasCustomPrompt="1"/>
          </p:nvPr>
        </p:nvSpPr>
        <p:spPr>
          <a:xfrm>
            <a:off x="6559500" y="1813618"/>
            <a:ext cx="1851900" cy="61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88" name="Google Shape;688;p15"/>
          <p:cNvSpPr txBox="1">
            <a:spLocks noGrp="1"/>
          </p:cNvSpPr>
          <p:nvPr>
            <p:ph type="title" idx="7" hasCustomPrompt="1"/>
          </p:nvPr>
        </p:nvSpPr>
        <p:spPr>
          <a:xfrm>
            <a:off x="4617200" y="1813618"/>
            <a:ext cx="1851900" cy="61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89" name="Google Shape;689;p15"/>
          <p:cNvSpPr txBox="1">
            <a:spLocks noGrp="1"/>
          </p:cNvSpPr>
          <p:nvPr>
            <p:ph type="title" idx="8" hasCustomPrompt="1"/>
          </p:nvPr>
        </p:nvSpPr>
        <p:spPr>
          <a:xfrm>
            <a:off x="2674900" y="1813618"/>
            <a:ext cx="1851900" cy="61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90" name="Google Shape;690;p15"/>
          <p:cNvSpPr txBox="1">
            <a:spLocks noGrp="1"/>
          </p:cNvSpPr>
          <p:nvPr>
            <p:ph type="subTitle" idx="9"/>
          </p:nvPr>
        </p:nvSpPr>
        <p:spPr>
          <a:xfrm>
            <a:off x="2809450" y="3043693"/>
            <a:ext cx="1582800" cy="6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691" name="Google Shape;691;p15"/>
          <p:cNvSpPr txBox="1">
            <a:spLocks noGrp="1"/>
          </p:cNvSpPr>
          <p:nvPr>
            <p:ph type="subTitle" idx="13"/>
          </p:nvPr>
        </p:nvSpPr>
        <p:spPr>
          <a:xfrm>
            <a:off x="4751750" y="3043693"/>
            <a:ext cx="1582800" cy="6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692" name="Google Shape;692;p15"/>
          <p:cNvSpPr txBox="1">
            <a:spLocks noGrp="1"/>
          </p:cNvSpPr>
          <p:nvPr>
            <p:ph type="subTitle" idx="14"/>
          </p:nvPr>
        </p:nvSpPr>
        <p:spPr>
          <a:xfrm>
            <a:off x="6694050" y="3043693"/>
            <a:ext cx="1582800" cy="6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grpSp>
        <p:nvGrpSpPr>
          <p:cNvPr id="693" name="Google Shape;693;p15"/>
          <p:cNvGrpSpPr/>
          <p:nvPr/>
        </p:nvGrpSpPr>
        <p:grpSpPr>
          <a:xfrm>
            <a:off x="-5581" y="-1473"/>
            <a:ext cx="3899037" cy="506106"/>
            <a:chOff x="-5581" y="-1473"/>
            <a:chExt cx="3899037" cy="506106"/>
          </a:xfrm>
        </p:grpSpPr>
        <p:grpSp>
          <p:nvGrpSpPr>
            <p:cNvPr id="694" name="Google Shape;694;p15"/>
            <p:cNvGrpSpPr/>
            <p:nvPr/>
          </p:nvGrpSpPr>
          <p:grpSpPr>
            <a:xfrm>
              <a:off x="821605" y="-1473"/>
              <a:ext cx="3071851" cy="504653"/>
              <a:chOff x="2390590" y="-1465"/>
              <a:chExt cx="3927696" cy="645254"/>
            </a:xfrm>
          </p:grpSpPr>
          <p:sp>
            <p:nvSpPr>
              <p:cNvPr id="695" name="Google Shape;695;p15"/>
              <p:cNvSpPr/>
              <p:nvPr/>
            </p:nvSpPr>
            <p:spPr>
              <a:xfrm rot="5400000">
                <a:off x="4356663" y="-2858"/>
                <a:ext cx="644318" cy="647105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15"/>
              <p:cNvSpPr/>
              <p:nvPr/>
            </p:nvSpPr>
            <p:spPr>
              <a:xfrm rot="5400000">
                <a:off x="4843958" y="160544"/>
                <a:ext cx="642478" cy="32401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15"/>
              <p:cNvSpPr/>
              <p:nvPr/>
            </p:nvSpPr>
            <p:spPr>
              <a:xfrm rot="5400000">
                <a:off x="5835486" y="160989"/>
                <a:ext cx="642478" cy="3231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15"/>
              <p:cNvSpPr/>
              <p:nvPr/>
            </p:nvSpPr>
            <p:spPr>
              <a:xfrm rot="5400000">
                <a:off x="5341320" y="-11985"/>
                <a:ext cx="642478" cy="66907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3272" extrusionOk="0">
                    <a:moveTo>
                      <a:pt x="1" y="1"/>
                    </a:moveTo>
                    <a:lnTo>
                      <a:pt x="1" y="23272"/>
                    </a:lnTo>
                    <a:lnTo>
                      <a:pt x="22349" y="23272"/>
                    </a:lnTo>
                    <a:lnTo>
                      <a:pt x="223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15"/>
              <p:cNvSpPr/>
              <p:nvPr/>
            </p:nvSpPr>
            <p:spPr>
              <a:xfrm rot="5400000">
                <a:off x="5353668" y="2203"/>
                <a:ext cx="640638" cy="640694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22285" extrusionOk="0">
                    <a:moveTo>
                      <a:pt x="11111" y="0"/>
                    </a:moveTo>
                    <a:lnTo>
                      <a:pt x="1" y="11111"/>
                    </a:lnTo>
                    <a:lnTo>
                      <a:pt x="11175" y="22285"/>
                    </a:lnTo>
                    <a:lnTo>
                      <a:pt x="22285" y="11142"/>
                    </a:lnTo>
                    <a:lnTo>
                      <a:pt x="1111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15"/>
              <p:cNvSpPr/>
              <p:nvPr/>
            </p:nvSpPr>
            <p:spPr>
              <a:xfrm rot="5400000">
                <a:off x="4519561" y="159114"/>
                <a:ext cx="642478" cy="3231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15"/>
              <p:cNvSpPr/>
              <p:nvPr/>
            </p:nvSpPr>
            <p:spPr>
              <a:xfrm rot="-5400000" flipH="1">
                <a:off x="3707895" y="-2858"/>
                <a:ext cx="644318" cy="647105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15"/>
              <p:cNvSpPr/>
              <p:nvPr/>
            </p:nvSpPr>
            <p:spPr>
              <a:xfrm rot="-5400000" flipH="1">
                <a:off x="3222440" y="160544"/>
                <a:ext cx="642478" cy="32401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15"/>
              <p:cNvSpPr/>
              <p:nvPr/>
            </p:nvSpPr>
            <p:spPr>
              <a:xfrm rot="-5400000" flipH="1">
                <a:off x="2230912" y="160989"/>
                <a:ext cx="642478" cy="3231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15"/>
              <p:cNvSpPr/>
              <p:nvPr/>
            </p:nvSpPr>
            <p:spPr>
              <a:xfrm rot="-5400000" flipH="1">
                <a:off x="2725078" y="-11985"/>
                <a:ext cx="642478" cy="66907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3272" extrusionOk="0">
                    <a:moveTo>
                      <a:pt x="1" y="1"/>
                    </a:moveTo>
                    <a:lnTo>
                      <a:pt x="1" y="23272"/>
                    </a:lnTo>
                    <a:lnTo>
                      <a:pt x="22349" y="23272"/>
                    </a:lnTo>
                    <a:lnTo>
                      <a:pt x="223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15"/>
              <p:cNvSpPr/>
              <p:nvPr/>
            </p:nvSpPr>
            <p:spPr>
              <a:xfrm rot="-5400000" flipH="1">
                <a:off x="2714569" y="2203"/>
                <a:ext cx="640638" cy="640694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22285" extrusionOk="0">
                    <a:moveTo>
                      <a:pt x="11111" y="0"/>
                    </a:moveTo>
                    <a:lnTo>
                      <a:pt x="1" y="11111"/>
                    </a:lnTo>
                    <a:lnTo>
                      <a:pt x="11175" y="22285"/>
                    </a:lnTo>
                    <a:lnTo>
                      <a:pt x="22285" y="11142"/>
                    </a:lnTo>
                    <a:lnTo>
                      <a:pt x="1111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15"/>
              <p:cNvSpPr/>
              <p:nvPr/>
            </p:nvSpPr>
            <p:spPr>
              <a:xfrm rot="-5400000" flipH="1">
                <a:off x="3546837" y="159114"/>
                <a:ext cx="642478" cy="3231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07" name="Google Shape;707;p15"/>
            <p:cNvSpPr/>
            <p:nvPr/>
          </p:nvSpPr>
          <p:spPr>
            <a:xfrm>
              <a:off x="-5581" y="-763"/>
              <a:ext cx="503237" cy="505395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8" name="Google Shape;708;p15"/>
          <p:cNvGrpSpPr/>
          <p:nvPr/>
        </p:nvGrpSpPr>
        <p:grpSpPr>
          <a:xfrm>
            <a:off x="4494542" y="4638105"/>
            <a:ext cx="4655096" cy="505395"/>
            <a:chOff x="4494542" y="4638105"/>
            <a:chExt cx="4655096" cy="505395"/>
          </a:xfrm>
        </p:grpSpPr>
        <p:grpSp>
          <p:nvGrpSpPr>
            <p:cNvPr id="709" name="Google Shape;709;p15"/>
            <p:cNvGrpSpPr/>
            <p:nvPr/>
          </p:nvGrpSpPr>
          <p:grpSpPr>
            <a:xfrm>
              <a:off x="4494542" y="4638669"/>
              <a:ext cx="2799974" cy="503921"/>
              <a:chOff x="2449957" y="4496710"/>
              <a:chExt cx="3580071" cy="644318"/>
            </a:xfrm>
          </p:grpSpPr>
          <p:sp>
            <p:nvSpPr>
              <p:cNvPr id="710" name="Google Shape;710;p15"/>
              <p:cNvSpPr/>
              <p:nvPr/>
            </p:nvSpPr>
            <p:spPr>
              <a:xfrm rot="-5400000" flipH="1">
                <a:off x="5384317" y="4495317"/>
                <a:ext cx="644318" cy="647105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15"/>
              <p:cNvSpPr/>
              <p:nvPr/>
            </p:nvSpPr>
            <p:spPr>
              <a:xfrm rot="-5400000" flipH="1">
                <a:off x="4898862" y="4657244"/>
                <a:ext cx="642478" cy="32401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15"/>
              <p:cNvSpPr/>
              <p:nvPr/>
            </p:nvSpPr>
            <p:spPr>
              <a:xfrm rot="-5400000" flipH="1">
                <a:off x="5223258" y="4657689"/>
                <a:ext cx="642478" cy="3231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15"/>
              <p:cNvSpPr/>
              <p:nvPr/>
            </p:nvSpPr>
            <p:spPr>
              <a:xfrm rot="-5400000" flipH="1">
                <a:off x="2451810" y="4496157"/>
                <a:ext cx="642478" cy="646185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22349" y="0"/>
                    </a:moveTo>
                    <a:cubicBezTo>
                      <a:pt x="9997" y="0"/>
                      <a:pt x="1" y="9996"/>
                      <a:pt x="1" y="22348"/>
                    </a:cubicBezTo>
                    <a:lnTo>
                      <a:pt x="1" y="22475"/>
                    </a:lnTo>
                    <a:lnTo>
                      <a:pt x="22349" y="22475"/>
                    </a:ln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15"/>
              <p:cNvSpPr/>
              <p:nvPr/>
            </p:nvSpPr>
            <p:spPr>
              <a:xfrm rot="-5400000" flipH="1">
                <a:off x="3097845" y="4496157"/>
                <a:ext cx="642478" cy="646185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1" y="0"/>
                    </a:moveTo>
                    <a:lnTo>
                      <a:pt x="1" y="22476"/>
                    </a:lnTo>
                    <a:lnTo>
                      <a:pt x="22349" y="2247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15"/>
              <p:cNvSpPr/>
              <p:nvPr/>
            </p:nvSpPr>
            <p:spPr>
              <a:xfrm rot="-5400000" flipH="1">
                <a:off x="3582937" y="4657244"/>
                <a:ext cx="642478" cy="32401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15"/>
              <p:cNvSpPr/>
              <p:nvPr/>
            </p:nvSpPr>
            <p:spPr>
              <a:xfrm rot="-5400000" flipH="1">
                <a:off x="3907333" y="4657689"/>
                <a:ext cx="642478" cy="32312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15"/>
              <p:cNvSpPr/>
              <p:nvPr/>
            </p:nvSpPr>
            <p:spPr>
              <a:xfrm rot="-5400000" flipH="1">
                <a:off x="4401500" y="4484715"/>
                <a:ext cx="642478" cy="66907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3272" extrusionOk="0">
                    <a:moveTo>
                      <a:pt x="1" y="1"/>
                    </a:moveTo>
                    <a:lnTo>
                      <a:pt x="1" y="23272"/>
                    </a:lnTo>
                    <a:lnTo>
                      <a:pt x="22349" y="23272"/>
                    </a:lnTo>
                    <a:lnTo>
                      <a:pt x="223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15"/>
              <p:cNvSpPr/>
              <p:nvPr/>
            </p:nvSpPr>
            <p:spPr>
              <a:xfrm rot="-5400000" flipH="1">
                <a:off x="2725404" y="4769768"/>
                <a:ext cx="368830" cy="372542"/>
              </a:xfrm>
              <a:custGeom>
                <a:avLst/>
                <a:gdLst/>
                <a:ahLst/>
                <a:cxnLst/>
                <a:rect l="l" t="t" r="r" b="b"/>
                <a:pathLst>
                  <a:path w="12830" h="12958" extrusionOk="0">
                    <a:moveTo>
                      <a:pt x="12830" y="1"/>
                    </a:moveTo>
                    <a:cubicBezTo>
                      <a:pt x="5731" y="1"/>
                      <a:pt x="0" y="5731"/>
                      <a:pt x="0" y="12830"/>
                    </a:cubicBezTo>
                    <a:lnTo>
                      <a:pt x="0" y="12957"/>
                    </a:lnTo>
                    <a:lnTo>
                      <a:pt x="12830" y="12957"/>
                    </a:lnTo>
                    <a:lnTo>
                      <a:pt x="1283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15"/>
              <p:cNvSpPr/>
              <p:nvPr/>
            </p:nvSpPr>
            <p:spPr>
              <a:xfrm rot="-5400000" flipH="1">
                <a:off x="4390991" y="4498903"/>
                <a:ext cx="640638" cy="640694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22285" extrusionOk="0">
                    <a:moveTo>
                      <a:pt x="11111" y="0"/>
                    </a:moveTo>
                    <a:lnTo>
                      <a:pt x="1" y="11111"/>
                    </a:lnTo>
                    <a:lnTo>
                      <a:pt x="11175" y="22285"/>
                    </a:lnTo>
                    <a:lnTo>
                      <a:pt x="22285" y="11142"/>
                    </a:lnTo>
                    <a:lnTo>
                      <a:pt x="1111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20" name="Google Shape;720;p15"/>
            <p:cNvSpPr/>
            <p:nvPr/>
          </p:nvSpPr>
          <p:spPr>
            <a:xfrm rot="10800000">
              <a:off x="8646401" y="4638105"/>
              <a:ext cx="503237" cy="505395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1" name="Google Shape;721;p15"/>
          <p:cNvGrpSpPr/>
          <p:nvPr/>
        </p:nvGrpSpPr>
        <p:grpSpPr>
          <a:xfrm>
            <a:off x="-6674" y="2627779"/>
            <a:ext cx="509850" cy="2515714"/>
            <a:chOff x="-6665" y="1686613"/>
            <a:chExt cx="570110" cy="2813053"/>
          </a:xfrm>
        </p:grpSpPr>
        <p:sp>
          <p:nvSpPr>
            <p:cNvPr id="722" name="Google Shape;722;p15"/>
            <p:cNvSpPr/>
            <p:nvPr/>
          </p:nvSpPr>
          <p:spPr>
            <a:xfrm rot="5400000">
              <a:off x="-5027" y="3372245"/>
              <a:ext cx="561910" cy="565184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15"/>
            <p:cNvSpPr/>
            <p:nvPr/>
          </p:nvSpPr>
          <p:spPr>
            <a:xfrm>
              <a:off x="-5443" y="3934482"/>
              <a:ext cx="561910" cy="565184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5"/>
            <p:cNvSpPr/>
            <p:nvPr/>
          </p:nvSpPr>
          <p:spPr>
            <a:xfrm rot="5400000">
              <a:off x="-3833" y="3371855"/>
              <a:ext cx="563519" cy="565964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15"/>
            <p:cNvSpPr/>
            <p:nvPr/>
          </p:nvSpPr>
          <p:spPr>
            <a:xfrm>
              <a:off x="-5443" y="3934482"/>
              <a:ext cx="562714" cy="565184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6" name="Google Shape;726;p15"/>
            <p:cNvGrpSpPr/>
            <p:nvPr/>
          </p:nvGrpSpPr>
          <p:grpSpPr>
            <a:xfrm rot="10800000" flipH="1">
              <a:off x="-3750" y="2247260"/>
              <a:ext cx="567195" cy="568400"/>
              <a:chOff x="116" y="1926514"/>
              <a:chExt cx="649188" cy="644298"/>
            </a:xfrm>
          </p:grpSpPr>
          <p:sp>
            <p:nvSpPr>
              <p:cNvPr id="727" name="Google Shape;727;p15"/>
              <p:cNvSpPr/>
              <p:nvPr/>
            </p:nvSpPr>
            <p:spPr>
              <a:xfrm rot="5400000" flipH="1">
                <a:off x="279373" y="2200881"/>
                <a:ext cx="644289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15"/>
              <p:cNvSpPr/>
              <p:nvPr/>
            </p:nvSpPr>
            <p:spPr>
              <a:xfrm rot="5400000" flipH="1">
                <a:off x="92995" y="2202428"/>
                <a:ext cx="644289" cy="9246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216" extrusionOk="0">
                    <a:moveTo>
                      <a:pt x="0" y="1"/>
                    </a:moveTo>
                    <a:lnTo>
                      <a:pt x="0" y="3216"/>
                    </a:lnTo>
                    <a:lnTo>
                      <a:pt x="22412" y="3216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15"/>
              <p:cNvSpPr/>
              <p:nvPr/>
            </p:nvSpPr>
            <p:spPr>
              <a:xfrm rot="5400000" flipH="1">
                <a:off x="-91402" y="2202888"/>
                <a:ext cx="644289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15"/>
              <p:cNvSpPr/>
              <p:nvPr/>
            </p:nvSpPr>
            <p:spPr>
              <a:xfrm rot="5400000" flipH="1">
                <a:off x="-276244" y="2202874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31" name="Google Shape;731;p15"/>
            <p:cNvSpPr/>
            <p:nvPr/>
          </p:nvSpPr>
          <p:spPr>
            <a:xfrm flipH="1">
              <a:off x="-2687" y="1686613"/>
              <a:ext cx="561910" cy="565159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9" y="0"/>
                  </a:moveTo>
                  <a:cubicBezTo>
                    <a:pt x="9997" y="0"/>
                    <a:pt x="1" y="9996"/>
                    <a:pt x="1" y="22348"/>
                  </a:cubicBezTo>
                  <a:lnTo>
                    <a:pt x="1" y="22475"/>
                  </a:ln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15"/>
            <p:cNvSpPr/>
            <p:nvPr/>
          </p:nvSpPr>
          <p:spPr>
            <a:xfrm flipH="1">
              <a:off x="-2665" y="1925902"/>
              <a:ext cx="322578" cy="325829"/>
            </a:xfrm>
            <a:custGeom>
              <a:avLst/>
              <a:gdLst/>
              <a:ahLst/>
              <a:cxnLst/>
              <a:rect l="l" t="t" r="r" b="b"/>
              <a:pathLst>
                <a:path w="12830" h="12958" extrusionOk="0">
                  <a:moveTo>
                    <a:pt x="12830" y="1"/>
                  </a:moveTo>
                  <a:cubicBezTo>
                    <a:pt x="5731" y="1"/>
                    <a:pt x="0" y="5731"/>
                    <a:pt x="0" y="12830"/>
                  </a:cubicBezTo>
                  <a:lnTo>
                    <a:pt x="0" y="12957"/>
                  </a:lnTo>
                  <a:lnTo>
                    <a:pt x="12830" y="12957"/>
                  </a:lnTo>
                  <a:lnTo>
                    <a:pt x="128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15"/>
            <p:cNvSpPr/>
            <p:nvPr/>
          </p:nvSpPr>
          <p:spPr>
            <a:xfrm rot="5400000">
              <a:off x="-5027" y="2810507"/>
              <a:ext cx="561910" cy="565184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4" name="Google Shape;734;p15"/>
          <p:cNvGrpSpPr/>
          <p:nvPr/>
        </p:nvGrpSpPr>
        <p:grpSpPr>
          <a:xfrm>
            <a:off x="8134846" y="-1448"/>
            <a:ext cx="1014812" cy="2511672"/>
            <a:chOff x="8134846" y="-1448"/>
            <a:chExt cx="1014812" cy="2511672"/>
          </a:xfrm>
        </p:grpSpPr>
        <p:grpSp>
          <p:nvGrpSpPr>
            <p:cNvPr id="735" name="Google Shape;735;p15"/>
            <p:cNvGrpSpPr/>
            <p:nvPr/>
          </p:nvGrpSpPr>
          <p:grpSpPr>
            <a:xfrm>
              <a:off x="8134846" y="-1448"/>
              <a:ext cx="1014812" cy="2511672"/>
              <a:chOff x="7165471" y="-1448"/>
              <a:chExt cx="1014812" cy="2511672"/>
            </a:xfrm>
          </p:grpSpPr>
          <p:sp>
            <p:nvSpPr>
              <p:cNvPr id="736" name="Google Shape;736;p15"/>
              <p:cNvSpPr/>
              <p:nvPr/>
            </p:nvSpPr>
            <p:spPr>
              <a:xfrm rot="-5400000">
                <a:off x="7166927" y="-2184"/>
                <a:ext cx="502461" cy="50537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15"/>
              <p:cNvSpPr/>
              <p:nvPr/>
            </p:nvSpPr>
            <p:spPr>
              <a:xfrm rot="-5400000">
                <a:off x="7671504" y="500224"/>
                <a:ext cx="502461" cy="505395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7" extrusionOk="0">
                    <a:moveTo>
                      <a:pt x="0" y="1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15"/>
              <p:cNvSpPr/>
              <p:nvPr/>
            </p:nvSpPr>
            <p:spPr>
              <a:xfrm rot="-5400000">
                <a:off x="7671504" y="-2195"/>
                <a:ext cx="502461" cy="505395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7" extrusionOk="0">
                    <a:moveTo>
                      <a:pt x="0" y="1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15"/>
              <p:cNvSpPr/>
              <p:nvPr/>
            </p:nvSpPr>
            <p:spPr>
              <a:xfrm rot="-5400000">
                <a:off x="7668998" y="499875"/>
                <a:ext cx="503900" cy="506092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15"/>
              <p:cNvSpPr/>
              <p:nvPr/>
            </p:nvSpPr>
            <p:spPr>
              <a:xfrm rot="-5400000">
                <a:off x="7168714" y="323"/>
                <a:ext cx="502461" cy="500359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253" extrusionOk="0">
                    <a:moveTo>
                      <a:pt x="11174" y="0"/>
                    </a:moveTo>
                    <a:cubicBezTo>
                      <a:pt x="5094" y="0"/>
                      <a:pt x="128" y="4903"/>
                      <a:pt x="0" y="10983"/>
                    </a:cubicBezTo>
                    <a:lnTo>
                      <a:pt x="0" y="11079"/>
                    </a:lnTo>
                    <a:cubicBezTo>
                      <a:pt x="32" y="17255"/>
                      <a:pt x="5030" y="22253"/>
                      <a:pt x="11174" y="22253"/>
                    </a:cubicBezTo>
                    <a:cubicBezTo>
                      <a:pt x="17350" y="22253"/>
                      <a:pt x="22348" y="17255"/>
                      <a:pt x="22348" y="11079"/>
                    </a:cubicBezTo>
                    <a:lnTo>
                      <a:pt x="22348" y="10983"/>
                    </a:lnTo>
                    <a:cubicBezTo>
                      <a:pt x="22253" y="4903"/>
                      <a:pt x="17287" y="0"/>
                      <a:pt x="11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15"/>
              <p:cNvSpPr/>
              <p:nvPr/>
            </p:nvSpPr>
            <p:spPr>
              <a:xfrm rot="-5400000">
                <a:off x="7166927" y="500235"/>
                <a:ext cx="502461" cy="505373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22348" y="0"/>
                    </a:moveTo>
                    <a:cubicBezTo>
                      <a:pt x="9996" y="0"/>
                      <a:pt x="0" y="9997"/>
                      <a:pt x="0" y="22348"/>
                    </a:cubicBez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2" name="Google Shape;742;p15"/>
              <p:cNvSpPr/>
              <p:nvPr/>
            </p:nvSpPr>
            <p:spPr>
              <a:xfrm rot="-5400000">
                <a:off x="7671145" y="-2555"/>
                <a:ext cx="503181" cy="505395"/>
              </a:xfrm>
              <a:custGeom>
                <a:avLst/>
                <a:gdLst/>
                <a:ahLst/>
                <a:cxnLst/>
                <a:rect l="l" t="t" r="r" b="b"/>
                <a:pathLst>
                  <a:path w="22381" h="22477" extrusionOk="0">
                    <a:moveTo>
                      <a:pt x="0" y="1"/>
                    </a:moveTo>
                    <a:lnTo>
                      <a:pt x="0" y="22476"/>
                    </a:lnTo>
                    <a:cubicBezTo>
                      <a:pt x="12352" y="22476"/>
                      <a:pt x="22380" y="12480"/>
                      <a:pt x="22380" y="128"/>
                    </a:cubicBezTo>
                    <a:lnTo>
                      <a:pt x="223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15"/>
              <p:cNvSpPr/>
              <p:nvPr/>
            </p:nvSpPr>
            <p:spPr>
              <a:xfrm rot="-5400000">
                <a:off x="7169775" y="1504565"/>
                <a:ext cx="1506642" cy="504676"/>
              </a:xfrm>
              <a:custGeom>
                <a:avLst/>
                <a:gdLst/>
                <a:ahLst/>
                <a:cxnLst/>
                <a:rect l="l" t="t" r="r" b="b"/>
                <a:pathLst>
                  <a:path w="67014" h="22445" extrusionOk="0">
                    <a:moveTo>
                      <a:pt x="11238" y="1"/>
                    </a:moveTo>
                    <a:cubicBezTo>
                      <a:pt x="5031" y="1"/>
                      <a:pt x="1" y="5031"/>
                      <a:pt x="1" y="11238"/>
                    </a:cubicBezTo>
                    <a:cubicBezTo>
                      <a:pt x="1" y="17414"/>
                      <a:pt x="5031" y="22444"/>
                      <a:pt x="11238" y="22444"/>
                    </a:cubicBezTo>
                    <a:lnTo>
                      <a:pt x="67013" y="22444"/>
                    </a:lnTo>
                    <a:lnTo>
                      <a:pt x="6701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44" name="Google Shape;744;p15"/>
              <p:cNvGrpSpPr/>
              <p:nvPr/>
            </p:nvGrpSpPr>
            <p:grpSpPr>
              <a:xfrm rot="-5400000" flipH="1">
                <a:off x="7672065" y="1499079"/>
                <a:ext cx="503380" cy="513055"/>
                <a:chOff x="116" y="1926514"/>
                <a:chExt cx="649188" cy="644298"/>
              </a:xfrm>
            </p:grpSpPr>
            <p:sp>
              <p:nvSpPr>
                <p:cNvPr id="745" name="Google Shape;745;p15"/>
                <p:cNvSpPr/>
                <p:nvPr/>
              </p:nvSpPr>
              <p:spPr>
                <a:xfrm rot="5400000" flipH="1">
                  <a:off x="279373" y="2200881"/>
                  <a:ext cx="644289" cy="95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6" name="Google Shape;746;p15"/>
                <p:cNvSpPr/>
                <p:nvPr/>
              </p:nvSpPr>
              <p:spPr>
                <a:xfrm rot="5400000" flipH="1">
                  <a:off x="92995" y="2202428"/>
                  <a:ext cx="644289" cy="92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216" extrusionOk="0">
                      <a:moveTo>
                        <a:pt x="0" y="1"/>
                      </a:moveTo>
                      <a:lnTo>
                        <a:pt x="0" y="3216"/>
                      </a:lnTo>
                      <a:lnTo>
                        <a:pt x="22412" y="3216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7" name="Google Shape;747;p15"/>
                <p:cNvSpPr/>
                <p:nvPr/>
              </p:nvSpPr>
              <p:spPr>
                <a:xfrm rot="5400000" flipH="1">
                  <a:off x="-91402" y="2202888"/>
                  <a:ext cx="644289" cy="91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8" name="Google Shape;748;p15"/>
                <p:cNvSpPr/>
                <p:nvPr/>
              </p:nvSpPr>
              <p:spPr>
                <a:xfrm rot="5400000" flipH="1">
                  <a:off x="-276244" y="2202874"/>
                  <a:ext cx="644289" cy="91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749" name="Google Shape;749;p15"/>
            <p:cNvSpPr/>
            <p:nvPr/>
          </p:nvSpPr>
          <p:spPr>
            <a:xfrm rot="-5400000" flipH="1">
              <a:off x="8640784" y="1001705"/>
              <a:ext cx="502461" cy="50537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AND_BODY_1"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16"/>
          <p:cNvSpPr txBox="1">
            <a:spLocks noGrp="1"/>
          </p:cNvSpPr>
          <p:nvPr>
            <p:ph type="title"/>
          </p:nvPr>
        </p:nvSpPr>
        <p:spPr>
          <a:xfrm>
            <a:off x="2609676" y="3558325"/>
            <a:ext cx="3912000" cy="58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Basic"/>
              <a:buNone/>
              <a:defRPr sz="1600" b="0">
                <a:solidFill>
                  <a:schemeClr val="lt2"/>
                </a:solidFill>
                <a:highlight>
                  <a:schemeClr val="dk1"/>
                </a:highlight>
                <a:latin typeface="Basic"/>
                <a:ea typeface="Basic"/>
                <a:cs typeface="Basic"/>
                <a:sym typeface="Basi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52" name="Google Shape;752;p16"/>
          <p:cNvSpPr txBox="1">
            <a:spLocks noGrp="1"/>
          </p:cNvSpPr>
          <p:nvPr>
            <p:ph type="body" idx="1"/>
          </p:nvPr>
        </p:nvSpPr>
        <p:spPr>
          <a:xfrm>
            <a:off x="2525400" y="1692025"/>
            <a:ext cx="4093200" cy="1942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DM Serif Display"/>
              <a:buChar char="●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marL="914400" lvl="1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○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marL="1371600" lvl="2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■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marL="1828800" lvl="3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●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marL="2286000" lvl="4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○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marL="2743200" lvl="5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■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marL="3200400" lvl="6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●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marL="3657600" lvl="7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○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marL="4114800" lvl="8" indent="-381000" algn="ctr" rtl="0">
              <a:spcBef>
                <a:spcPts val="1600"/>
              </a:spcBef>
              <a:spcAft>
                <a:spcPts val="1600"/>
              </a:spcAft>
              <a:buSzPts val="2400"/>
              <a:buFont typeface="DM Serif Display"/>
              <a:buChar char="■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  <p:grpSp>
        <p:nvGrpSpPr>
          <p:cNvPr id="753" name="Google Shape;753;p16"/>
          <p:cNvGrpSpPr/>
          <p:nvPr/>
        </p:nvGrpSpPr>
        <p:grpSpPr>
          <a:xfrm>
            <a:off x="-86" y="-9417"/>
            <a:ext cx="9155023" cy="5152906"/>
            <a:chOff x="-86" y="-9417"/>
            <a:chExt cx="9155023" cy="5152906"/>
          </a:xfrm>
        </p:grpSpPr>
        <p:sp>
          <p:nvSpPr>
            <p:cNvPr id="754" name="Google Shape;754;p16"/>
            <p:cNvSpPr/>
            <p:nvPr/>
          </p:nvSpPr>
          <p:spPr>
            <a:xfrm rot="5400000">
              <a:off x="995964" y="1905280"/>
              <a:ext cx="485073" cy="487186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6"/>
            <p:cNvSpPr/>
            <p:nvPr/>
          </p:nvSpPr>
          <p:spPr>
            <a:xfrm rot="5400000">
              <a:off x="1118605" y="2027526"/>
              <a:ext cx="483688" cy="243268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6"/>
            <p:cNvSpPr/>
            <p:nvPr/>
          </p:nvSpPr>
          <p:spPr>
            <a:xfrm rot="5400000">
              <a:off x="2668" y="476744"/>
              <a:ext cx="485073" cy="487186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6"/>
            <p:cNvSpPr/>
            <p:nvPr/>
          </p:nvSpPr>
          <p:spPr>
            <a:xfrm rot="5400000">
              <a:off x="125309" y="598989"/>
              <a:ext cx="483688" cy="243268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6"/>
            <p:cNvSpPr/>
            <p:nvPr/>
          </p:nvSpPr>
          <p:spPr>
            <a:xfrm>
              <a:off x="7177136" y="-3360"/>
              <a:ext cx="485073" cy="487186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6"/>
            <p:cNvSpPr/>
            <p:nvPr/>
          </p:nvSpPr>
          <p:spPr>
            <a:xfrm>
              <a:off x="7178115" y="-3350"/>
              <a:ext cx="483688" cy="243268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6"/>
            <p:cNvSpPr/>
            <p:nvPr/>
          </p:nvSpPr>
          <p:spPr>
            <a:xfrm rot="-5400000" flipH="1">
              <a:off x="8649186" y="-11349"/>
              <a:ext cx="483688" cy="503722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16"/>
            <p:cNvSpPr/>
            <p:nvPr/>
          </p:nvSpPr>
          <p:spPr>
            <a:xfrm rot="-5400000" flipH="1">
              <a:off x="8661658" y="-667"/>
              <a:ext cx="482303" cy="482359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6"/>
            <p:cNvSpPr/>
            <p:nvPr/>
          </p:nvSpPr>
          <p:spPr>
            <a:xfrm rot="-5400000" flipH="1">
              <a:off x="8364244" y="-210794"/>
              <a:ext cx="68910" cy="485108"/>
            </a:xfrm>
            <a:custGeom>
              <a:avLst/>
              <a:gdLst/>
              <a:ahLst/>
              <a:cxnLst/>
              <a:rect l="l" t="t" r="r" b="b"/>
              <a:pathLst>
                <a:path w="3184" h="22412" extrusionOk="0">
                  <a:moveTo>
                    <a:pt x="0" y="0"/>
                  </a:moveTo>
                  <a:lnTo>
                    <a:pt x="0" y="22412"/>
                  </a:lnTo>
                  <a:lnTo>
                    <a:pt x="3183" y="22412"/>
                  </a:lnTo>
                  <a:lnTo>
                    <a:pt x="31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16"/>
            <p:cNvSpPr/>
            <p:nvPr/>
          </p:nvSpPr>
          <p:spPr>
            <a:xfrm rot="-5400000" flipH="1">
              <a:off x="8364233" y="-71640"/>
              <a:ext cx="68931" cy="485108"/>
            </a:xfrm>
            <a:custGeom>
              <a:avLst/>
              <a:gdLst/>
              <a:ahLst/>
              <a:cxnLst/>
              <a:rect l="l" t="t" r="r" b="b"/>
              <a:pathLst>
                <a:path w="3185" h="22412" extrusionOk="0">
                  <a:moveTo>
                    <a:pt x="1" y="0"/>
                  </a:moveTo>
                  <a:lnTo>
                    <a:pt x="1" y="22412"/>
                  </a:lnTo>
                  <a:lnTo>
                    <a:pt x="3184" y="22412"/>
                  </a:lnTo>
                  <a:lnTo>
                    <a:pt x="31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6"/>
            <p:cNvSpPr/>
            <p:nvPr/>
          </p:nvSpPr>
          <p:spPr>
            <a:xfrm rot="-5400000" flipH="1">
              <a:off x="8363898" y="67169"/>
              <a:ext cx="69602" cy="485108"/>
            </a:xfrm>
            <a:custGeom>
              <a:avLst/>
              <a:gdLst/>
              <a:ahLst/>
              <a:cxnLst/>
              <a:rect l="l" t="t" r="r" b="b"/>
              <a:pathLst>
                <a:path w="3216" h="22412" extrusionOk="0">
                  <a:moveTo>
                    <a:pt x="0" y="0"/>
                  </a:moveTo>
                  <a:lnTo>
                    <a:pt x="0" y="22412"/>
                  </a:lnTo>
                  <a:lnTo>
                    <a:pt x="3216" y="22412"/>
                  </a:lnTo>
                  <a:lnTo>
                    <a:pt x="32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6"/>
            <p:cNvSpPr/>
            <p:nvPr/>
          </p:nvSpPr>
          <p:spPr>
            <a:xfrm rot="-5400000" flipH="1">
              <a:off x="8364244" y="205988"/>
              <a:ext cx="68910" cy="485108"/>
            </a:xfrm>
            <a:custGeom>
              <a:avLst/>
              <a:gdLst/>
              <a:ahLst/>
              <a:cxnLst/>
              <a:rect l="l" t="t" r="r" b="b"/>
              <a:pathLst>
                <a:path w="3184" h="22412" extrusionOk="0">
                  <a:moveTo>
                    <a:pt x="0" y="0"/>
                  </a:moveTo>
                  <a:lnTo>
                    <a:pt x="0" y="22412"/>
                  </a:lnTo>
                  <a:lnTo>
                    <a:pt x="3184" y="22412"/>
                  </a:lnTo>
                  <a:lnTo>
                    <a:pt x="31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6"/>
            <p:cNvSpPr/>
            <p:nvPr/>
          </p:nvSpPr>
          <p:spPr>
            <a:xfrm rot="5400000" flipH="1">
              <a:off x="8654949" y="490810"/>
              <a:ext cx="475140" cy="501608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6"/>
            <p:cNvSpPr/>
            <p:nvPr/>
          </p:nvSpPr>
          <p:spPr>
            <a:xfrm rot="5400000" flipH="1">
              <a:off x="8867022" y="702870"/>
              <a:ext cx="51011" cy="501608"/>
            </a:xfrm>
            <a:custGeom>
              <a:avLst/>
              <a:gdLst/>
              <a:ahLst/>
              <a:cxnLst/>
              <a:rect l="l" t="t" r="r" b="b"/>
              <a:pathLst>
                <a:path w="2357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357" y="22476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16"/>
            <p:cNvSpPr/>
            <p:nvPr/>
          </p:nvSpPr>
          <p:spPr>
            <a:xfrm rot="5400000" flipH="1">
              <a:off x="8866687" y="595052"/>
              <a:ext cx="51682" cy="501608"/>
            </a:xfrm>
            <a:custGeom>
              <a:avLst/>
              <a:gdLst/>
              <a:ahLst/>
              <a:cxnLst/>
              <a:rect l="l" t="t" r="r" b="b"/>
              <a:pathLst>
                <a:path w="2388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6"/>
            <p:cNvSpPr/>
            <p:nvPr/>
          </p:nvSpPr>
          <p:spPr>
            <a:xfrm rot="5400000" flipH="1">
              <a:off x="8867033" y="487245"/>
              <a:ext cx="50990" cy="501608"/>
            </a:xfrm>
            <a:custGeom>
              <a:avLst/>
              <a:gdLst/>
              <a:ahLst/>
              <a:cxnLst/>
              <a:rect l="l" t="t" r="r" b="b"/>
              <a:pathLst>
                <a:path w="2356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56" y="22476"/>
                  </a:lnTo>
                  <a:lnTo>
                    <a:pt x="235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6"/>
            <p:cNvSpPr/>
            <p:nvPr/>
          </p:nvSpPr>
          <p:spPr>
            <a:xfrm rot="5400000" flipH="1">
              <a:off x="8866687" y="379437"/>
              <a:ext cx="51682" cy="501608"/>
            </a:xfrm>
            <a:custGeom>
              <a:avLst/>
              <a:gdLst/>
              <a:ahLst/>
              <a:cxnLst/>
              <a:rect l="l" t="t" r="r" b="b"/>
              <a:pathLst>
                <a:path w="2388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6"/>
            <p:cNvSpPr/>
            <p:nvPr/>
          </p:nvSpPr>
          <p:spPr>
            <a:xfrm rot="5400000" flipH="1">
              <a:off x="8859403" y="264119"/>
              <a:ext cx="65650" cy="501945"/>
            </a:xfrm>
            <a:custGeom>
              <a:avLst/>
              <a:gdLst/>
              <a:ahLst/>
              <a:cxnLst/>
              <a:rect l="l" t="t" r="r" b="b"/>
              <a:pathLst>
                <a:path w="238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6"/>
            <p:cNvSpPr/>
            <p:nvPr/>
          </p:nvSpPr>
          <p:spPr>
            <a:xfrm rot="10800000">
              <a:off x="7662614" y="480157"/>
              <a:ext cx="482347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6"/>
            <p:cNvSpPr/>
            <p:nvPr/>
          </p:nvSpPr>
          <p:spPr>
            <a:xfrm rot="10800000">
              <a:off x="7662625" y="-9417"/>
              <a:ext cx="483688" cy="486515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22348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6"/>
            <p:cNvSpPr/>
            <p:nvPr/>
          </p:nvSpPr>
          <p:spPr>
            <a:xfrm rot="5400000">
              <a:off x="7454933" y="688554"/>
              <a:ext cx="485085" cy="68440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16"/>
            <p:cNvSpPr/>
            <p:nvPr/>
          </p:nvSpPr>
          <p:spPr>
            <a:xfrm rot="5400000">
              <a:off x="7593136" y="688543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6"/>
            <p:cNvSpPr/>
            <p:nvPr/>
          </p:nvSpPr>
          <p:spPr>
            <a:xfrm rot="5400000">
              <a:off x="7731350" y="688543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6"/>
            <p:cNvSpPr/>
            <p:nvPr/>
          </p:nvSpPr>
          <p:spPr>
            <a:xfrm rot="5400000">
              <a:off x="7869554" y="688554"/>
              <a:ext cx="485085" cy="68440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6"/>
            <p:cNvSpPr/>
            <p:nvPr/>
          </p:nvSpPr>
          <p:spPr>
            <a:xfrm rot="10800000">
              <a:off x="7662625" y="964706"/>
              <a:ext cx="483688" cy="744913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6"/>
            <p:cNvSpPr/>
            <p:nvPr/>
          </p:nvSpPr>
          <p:spPr>
            <a:xfrm rot="5400000" flipH="1">
              <a:off x="7662620" y="961351"/>
              <a:ext cx="483688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6"/>
            <p:cNvSpPr/>
            <p:nvPr/>
          </p:nvSpPr>
          <p:spPr>
            <a:xfrm rot="10800000" flipH="1">
              <a:off x="8661636" y="1471317"/>
              <a:ext cx="482347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6"/>
            <p:cNvSpPr/>
            <p:nvPr/>
          </p:nvSpPr>
          <p:spPr>
            <a:xfrm rot="-5400000" flipH="1">
              <a:off x="8658240" y="986305"/>
              <a:ext cx="483688" cy="486515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22348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6"/>
            <p:cNvSpPr/>
            <p:nvPr/>
          </p:nvSpPr>
          <p:spPr>
            <a:xfrm rot="-5400000" flipH="1">
              <a:off x="8728376" y="1679703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6"/>
            <p:cNvSpPr/>
            <p:nvPr/>
          </p:nvSpPr>
          <p:spPr>
            <a:xfrm rot="-5400000" flipH="1">
              <a:off x="8590162" y="1679703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6"/>
            <p:cNvSpPr/>
            <p:nvPr/>
          </p:nvSpPr>
          <p:spPr>
            <a:xfrm rot="10800000" flipH="1">
              <a:off x="8658892" y="1955865"/>
              <a:ext cx="483688" cy="744913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6"/>
            <p:cNvSpPr/>
            <p:nvPr/>
          </p:nvSpPr>
          <p:spPr>
            <a:xfrm rot="-5400000">
              <a:off x="8658896" y="1952510"/>
              <a:ext cx="483688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16"/>
            <p:cNvSpPr/>
            <p:nvPr/>
          </p:nvSpPr>
          <p:spPr>
            <a:xfrm rot="-5400000" flipH="1">
              <a:off x="8451939" y="1679703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16"/>
            <p:cNvSpPr/>
            <p:nvPr/>
          </p:nvSpPr>
          <p:spPr>
            <a:xfrm rot="5400000" flipH="1">
              <a:off x="12408" y="4644784"/>
              <a:ext cx="483688" cy="503722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16"/>
            <p:cNvSpPr/>
            <p:nvPr/>
          </p:nvSpPr>
          <p:spPr>
            <a:xfrm rot="5400000" flipH="1">
              <a:off x="1321" y="4655466"/>
              <a:ext cx="482303" cy="482359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16"/>
            <p:cNvSpPr/>
            <p:nvPr/>
          </p:nvSpPr>
          <p:spPr>
            <a:xfrm flipH="1">
              <a:off x="26315" y="4155393"/>
              <a:ext cx="475140" cy="501608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16"/>
            <p:cNvSpPr/>
            <p:nvPr/>
          </p:nvSpPr>
          <p:spPr>
            <a:xfrm flipH="1">
              <a:off x="450440" y="4155384"/>
              <a:ext cx="51011" cy="501608"/>
            </a:xfrm>
            <a:custGeom>
              <a:avLst/>
              <a:gdLst/>
              <a:ahLst/>
              <a:cxnLst/>
              <a:rect l="l" t="t" r="r" b="b"/>
              <a:pathLst>
                <a:path w="2357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357" y="22476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16"/>
            <p:cNvSpPr/>
            <p:nvPr/>
          </p:nvSpPr>
          <p:spPr>
            <a:xfrm flipH="1">
              <a:off x="342285" y="4155384"/>
              <a:ext cx="51682" cy="501608"/>
            </a:xfrm>
            <a:custGeom>
              <a:avLst/>
              <a:gdLst/>
              <a:ahLst/>
              <a:cxnLst/>
              <a:rect l="l" t="t" r="r" b="b"/>
              <a:pathLst>
                <a:path w="2388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16"/>
            <p:cNvSpPr/>
            <p:nvPr/>
          </p:nvSpPr>
          <p:spPr>
            <a:xfrm flipH="1">
              <a:off x="234824" y="4155384"/>
              <a:ext cx="50990" cy="501608"/>
            </a:xfrm>
            <a:custGeom>
              <a:avLst/>
              <a:gdLst/>
              <a:ahLst/>
              <a:cxnLst/>
              <a:rect l="l" t="t" r="r" b="b"/>
              <a:pathLst>
                <a:path w="2356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56" y="22476"/>
                  </a:lnTo>
                  <a:lnTo>
                    <a:pt x="23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16"/>
            <p:cNvSpPr/>
            <p:nvPr/>
          </p:nvSpPr>
          <p:spPr>
            <a:xfrm flipH="1">
              <a:off x="126670" y="4155384"/>
              <a:ext cx="51682" cy="501608"/>
            </a:xfrm>
            <a:custGeom>
              <a:avLst/>
              <a:gdLst/>
              <a:ahLst/>
              <a:cxnLst/>
              <a:rect l="l" t="t" r="r" b="b"/>
              <a:pathLst>
                <a:path w="2388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16"/>
            <p:cNvSpPr/>
            <p:nvPr/>
          </p:nvSpPr>
          <p:spPr>
            <a:xfrm flipH="1">
              <a:off x="4536" y="4155516"/>
              <a:ext cx="65650" cy="501945"/>
            </a:xfrm>
            <a:custGeom>
              <a:avLst/>
              <a:gdLst/>
              <a:ahLst/>
              <a:cxnLst/>
              <a:rect l="l" t="t" r="r" b="b"/>
              <a:pathLst>
                <a:path w="238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388" y="22476"/>
                  </a:lnTo>
                  <a:lnTo>
                    <a:pt x="23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16"/>
            <p:cNvSpPr/>
            <p:nvPr/>
          </p:nvSpPr>
          <p:spPr>
            <a:xfrm>
              <a:off x="1000321" y="4170507"/>
              <a:ext cx="482347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16"/>
            <p:cNvSpPr/>
            <p:nvPr/>
          </p:nvSpPr>
          <p:spPr>
            <a:xfrm>
              <a:off x="998969" y="4656973"/>
              <a:ext cx="483688" cy="486515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22348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16"/>
            <p:cNvSpPr/>
            <p:nvPr/>
          </p:nvSpPr>
          <p:spPr>
            <a:xfrm rot="-5400000">
              <a:off x="1205264" y="4380163"/>
              <a:ext cx="485085" cy="68440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16"/>
            <p:cNvSpPr/>
            <p:nvPr/>
          </p:nvSpPr>
          <p:spPr>
            <a:xfrm rot="-5400000">
              <a:off x="1067061" y="4380152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16"/>
            <p:cNvSpPr/>
            <p:nvPr/>
          </p:nvSpPr>
          <p:spPr>
            <a:xfrm rot="-5400000">
              <a:off x="928847" y="4380152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16"/>
            <p:cNvSpPr/>
            <p:nvPr/>
          </p:nvSpPr>
          <p:spPr>
            <a:xfrm rot="-5400000">
              <a:off x="790644" y="4380163"/>
              <a:ext cx="485085" cy="68440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16"/>
            <p:cNvSpPr/>
            <p:nvPr/>
          </p:nvSpPr>
          <p:spPr>
            <a:xfrm>
              <a:off x="998969" y="3427539"/>
              <a:ext cx="483688" cy="744913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6"/>
            <p:cNvSpPr/>
            <p:nvPr/>
          </p:nvSpPr>
          <p:spPr>
            <a:xfrm rot="-5400000" flipH="1">
              <a:off x="997535" y="3687918"/>
              <a:ext cx="483688" cy="48930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16"/>
            <p:cNvSpPr/>
            <p:nvPr/>
          </p:nvSpPr>
          <p:spPr>
            <a:xfrm rot="5400000" flipH="1">
              <a:off x="1987" y="3178644"/>
              <a:ext cx="482347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16"/>
            <p:cNvSpPr/>
            <p:nvPr/>
          </p:nvSpPr>
          <p:spPr>
            <a:xfrm rot="5400000" flipH="1">
              <a:off x="3354" y="3664338"/>
              <a:ext cx="483688" cy="486515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22348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16"/>
            <p:cNvSpPr/>
            <p:nvPr/>
          </p:nvSpPr>
          <p:spPr>
            <a:xfrm rot="10800000" flipH="1">
              <a:off x="-13" y="3181359"/>
              <a:ext cx="485085" cy="68440"/>
            </a:xfrm>
            <a:custGeom>
              <a:avLst/>
              <a:gdLst/>
              <a:ahLst/>
              <a:cxnLst/>
              <a:rect l="l" t="t" r="r" b="b"/>
              <a:pathLst>
                <a:path w="22349" h="3184" extrusionOk="0">
                  <a:moveTo>
                    <a:pt x="0" y="0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16"/>
            <p:cNvSpPr/>
            <p:nvPr/>
          </p:nvSpPr>
          <p:spPr>
            <a:xfrm rot="10800000" flipH="1">
              <a:off x="-13" y="3319552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16"/>
            <p:cNvSpPr/>
            <p:nvPr/>
          </p:nvSpPr>
          <p:spPr>
            <a:xfrm rot="10800000" flipH="1">
              <a:off x="-13" y="3457765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16"/>
            <p:cNvSpPr/>
            <p:nvPr/>
          </p:nvSpPr>
          <p:spPr>
            <a:xfrm flipH="1">
              <a:off x="2702" y="2436379"/>
              <a:ext cx="483688" cy="744913"/>
            </a:xfrm>
            <a:custGeom>
              <a:avLst/>
              <a:gdLst/>
              <a:ahLst/>
              <a:cxnLst/>
              <a:rect l="l" t="t" r="r" b="b"/>
              <a:pathLst>
                <a:path w="22349" h="34415" extrusionOk="0">
                  <a:moveTo>
                    <a:pt x="11174" y="1"/>
                  </a:moveTo>
                  <a:cubicBezTo>
                    <a:pt x="4998" y="1"/>
                    <a:pt x="0" y="4999"/>
                    <a:pt x="0" y="11175"/>
                  </a:cubicBezTo>
                  <a:lnTo>
                    <a:pt x="0" y="34414"/>
                  </a:lnTo>
                  <a:lnTo>
                    <a:pt x="22348" y="34414"/>
                  </a:lnTo>
                  <a:lnTo>
                    <a:pt x="22348" y="11175"/>
                  </a:lnTo>
                  <a:cubicBezTo>
                    <a:pt x="22348" y="4999"/>
                    <a:pt x="17350" y="1"/>
                    <a:pt x="111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16"/>
            <p:cNvSpPr/>
            <p:nvPr/>
          </p:nvSpPr>
          <p:spPr>
            <a:xfrm rot="5400000">
              <a:off x="2697" y="2698154"/>
              <a:ext cx="483688" cy="486493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16"/>
            <p:cNvSpPr/>
            <p:nvPr/>
          </p:nvSpPr>
          <p:spPr>
            <a:xfrm rot="10800000" flipH="1">
              <a:off x="-13" y="3595988"/>
              <a:ext cx="485085" cy="68462"/>
            </a:xfrm>
            <a:custGeom>
              <a:avLst/>
              <a:gdLst/>
              <a:ahLst/>
              <a:cxnLst/>
              <a:rect l="l" t="t" r="r" b="b"/>
              <a:pathLst>
                <a:path w="22349" h="3185" extrusionOk="0">
                  <a:moveTo>
                    <a:pt x="0" y="1"/>
                  </a:moveTo>
                  <a:lnTo>
                    <a:pt x="0" y="3184"/>
                  </a:lnTo>
                  <a:lnTo>
                    <a:pt x="22348" y="3184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11" name="Google Shape;811;p16"/>
            <p:cNvGrpSpPr/>
            <p:nvPr/>
          </p:nvGrpSpPr>
          <p:grpSpPr>
            <a:xfrm flipH="1">
              <a:off x="504450" y="4653954"/>
              <a:ext cx="485063" cy="485004"/>
              <a:chOff x="7831939" y="4498901"/>
              <a:chExt cx="644345" cy="644267"/>
            </a:xfrm>
          </p:grpSpPr>
          <p:sp>
            <p:nvSpPr>
              <p:cNvPr id="812" name="Google Shape;812;p16"/>
              <p:cNvSpPr/>
              <p:nvPr/>
            </p:nvSpPr>
            <p:spPr>
              <a:xfrm rot="-5400000">
                <a:off x="8108331" y="4591265"/>
                <a:ext cx="91561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5" h="22412" extrusionOk="0">
                    <a:moveTo>
                      <a:pt x="1" y="0"/>
                    </a:moveTo>
                    <a:lnTo>
                      <a:pt x="1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16"/>
              <p:cNvSpPr/>
              <p:nvPr/>
            </p:nvSpPr>
            <p:spPr>
              <a:xfrm rot="-5400000">
                <a:off x="8107885" y="4406887"/>
                <a:ext cx="9245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216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216" y="22412"/>
                    </a:lnTo>
                    <a:lnTo>
                      <a:pt x="321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16"/>
              <p:cNvSpPr/>
              <p:nvPr/>
            </p:nvSpPr>
            <p:spPr>
              <a:xfrm rot="-5400000">
                <a:off x="8108345" y="4222495"/>
                <a:ext cx="91532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22412" extrusionOk="0">
                    <a:moveTo>
                      <a:pt x="0" y="0"/>
                    </a:moveTo>
                    <a:lnTo>
                      <a:pt x="0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16"/>
              <p:cNvSpPr/>
              <p:nvPr/>
            </p:nvSpPr>
            <p:spPr>
              <a:xfrm rot="-5400000">
                <a:off x="8108331" y="4775215"/>
                <a:ext cx="91561" cy="644345"/>
              </a:xfrm>
              <a:custGeom>
                <a:avLst/>
                <a:gdLst/>
                <a:ahLst/>
                <a:cxnLst/>
                <a:rect l="l" t="t" r="r" b="b"/>
                <a:pathLst>
                  <a:path w="3185" h="22412" extrusionOk="0">
                    <a:moveTo>
                      <a:pt x="1" y="0"/>
                    </a:moveTo>
                    <a:lnTo>
                      <a:pt x="1" y="22412"/>
                    </a:lnTo>
                    <a:lnTo>
                      <a:pt x="3184" y="2241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16" name="Google Shape;816;p16"/>
            <p:cNvSpPr/>
            <p:nvPr/>
          </p:nvSpPr>
          <p:spPr>
            <a:xfrm>
              <a:off x="8669864" y="3184205"/>
              <a:ext cx="485073" cy="487186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16"/>
            <p:cNvSpPr/>
            <p:nvPr/>
          </p:nvSpPr>
          <p:spPr>
            <a:xfrm>
              <a:off x="8670843" y="3184215"/>
              <a:ext cx="483688" cy="243268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taatliches"/>
              <a:buNone/>
              <a:defRPr sz="2800" b="1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taatliches"/>
              <a:buNone/>
              <a:defRPr sz="2800" b="1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taatliches"/>
              <a:buNone/>
              <a:defRPr sz="2800" b="1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taatliches"/>
              <a:buNone/>
              <a:defRPr sz="2800" b="1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taatliches"/>
              <a:buNone/>
              <a:defRPr sz="2800" b="1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taatliches"/>
              <a:buNone/>
              <a:defRPr sz="2800" b="1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taatliches"/>
              <a:buNone/>
              <a:defRPr sz="2800" b="1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taatliches"/>
              <a:buNone/>
              <a:defRPr sz="2800" b="1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●"/>
              <a:defRPr sz="18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1pPr>
            <a:lvl2pPr marL="914400" lvl="1" indent="-31750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○"/>
              <a:defRPr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marL="1371600" lvl="2" indent="-31750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■"/>
              <a:defRPr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marL="1828800" lvl="3" indent="-31750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●"/>
              <a:defRPr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marL="2286000" lvl="4" indent="-31750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○"/>
              <a:defRPr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marL="2743200" lvl="5" indent="-31750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■"/>
              <a:defRPr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marL="3200400" lvl="6" indent="-31750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●"/>
              <a:defRPr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marL="3657600" lvl="7" indent="-31750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○"/>
              <a:defRPr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marL="4114800" lvl="8" indent="-31750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sic"/>
              <a:buChar char="■"/>
              <a:defRPr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4" r:id="rId4"/>
    <p:sldLayoutId id="2147483656" r:id="rId5"/>
    <p:sldLayoutId id="2147483659" r:id="rId6"/>
    <p:sldLayoutId id="2147483660" r:id="rId7"/>
    <p:sldLayoutId id="2147483661" r:id="rId8"/>
    <p:sldLayoutId id="2147483662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lay.kahoot.it/v2/gameblock?quizId=4226f177-dafb-4338-82d9-41ee4e2d29a1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2" name="Google Shape;1602;p31"/>
          <p:cNvSpPr txBox="1">
            <a:spLocks noGrp="1"/>
          </p:cNvSpPr>
          <p:nvPr>
            <p:ph type="ctrTitle"/>
          </p:nvPr>
        </p:nvSpPr>
        <p:spPr>
          <a:xfrm>
            <a:off x="2279050" y="3344544"/>
            <a:ext cx="5539200" cy="717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English lesson</a:t>
            </a:r>
            <a:br>
              <a:rPr lang="en" dirty="0"/>
            </a:br>
            <a:br>
              <a:rPr lang="en" dirty="0"/>
            </a:br>
            <a:r>
              <a:rPr lang="en" sz="1200" b="0" dirty="0"/>
              <a:t>Oumaima el Andaloussi</a:t>
            </a:r>
            <a:endParaRPr b="0" dirty="0"/>
          </a:p>
        </p:txBody>
      </p:sp>
      <p:sp>
        <p:nvSpPr>
          <p:cNvPr id="1603" name="Google Shape;1603;p31"/>
          <p:cNvSpPr txBox="1">
            <a:spLocks noGrp="1"/>
          </p:cNvSpPr>
          <p:nvPr>
            <p:ph type="subTitle" idx="1"/>
          </p:nvPr>
        </p:nvSpPr>
        <p:spPr>
          <a:xfrm>
            <a:off x="4835308" y="3344544"/>
            <a:ext cx="1322033" cy="717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Present simple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D4C276-949C-4497-A4A7-37217D43F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6" y="676275"/>
            <a:ext cx="6219824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366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640139D-6FE9-49F1-9986-C915A2DEE2BC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nl-NL" sz="4400" dirty="0"/>
              <a:t>Lesdoel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27F2026-9225-42D3-9872-2E4C9735C2F1}"/>
              </a:ext>
            </a:extLst>
          </p:cNvPr>
          <p:cNvSpPr txBox="1"/>
          <p:nvPr/>
        </p:nvSpPr>
        <p:spPr>
          <a:xfrm>
            <a:off x="2488019" y="2062716"/>
            <a:ext cx="46145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nl-NL" dirty="0"/>
              <a:t>Aan het einde van de les weet je wat de present simple is.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nl-NL" dirty="0"/>
              <a:t>Aan het einde van de les weet je hoe je de present simple kan herkennen in een zin.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nl-NL" dirty="0"/>
              <a:t>Aan het einde van de les weet je hoe je de present simple moet toepassen.</a:t>
            </a:r>
          </a:p>
        </p:txBody>
      </p:sp>
    </p:spTree>
    <p:extLst>
      <p:ext uri="{BB962C8B-B14F-4D97-AF65-F5344CB8AC3E}">
        <p14:creationId xmlns:p14="http://schemas.microsoft.com/office/powerpoint/2010/main" val="27678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" name="Google Shape;1608;p32"/>
          <p:cNvSpPr txBox="1">
            <a:spLocks noGrp="1"/>
          </p:cNvSpPr>
          <p:nvPr>
            <p:ph type="body" idx="1"/>
          </p:nvPr>
        </p:nvSpPr>
        <p:spPr>
          <a:xfrm>
            <a:off x="1344275" y="1396292"/>
            <a:ext cx="6447300" cy="147792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800" dirty="0"/>
              <a:t>De present simple (de tegenwoordige tijd) gebruik je bij: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nl-NL" sz="1800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nl-NL" sz="1800" dirty="0"/>
              <a:t>Feiten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nl-NL" sz="1800" dirty="0"/>
              <a:t>Gewoontes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nl-NL" sz="1800" dirty="0"/>
              <a:t>Regelmatigheden (altijd, nooit of juist regelmatig)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endParaRPr lang="nl-NL"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09" name="Google Shape;1609;p32"/>
          <p:cNvSpPr txBox="1">
            <a:spLocks noGrp="1"/>
          </p:cNvSpPr>
          <p:nvPr>
            <p:ph type="title"/>
          </p:nvPr>
        </p:nvSpPr>
        <p:spPr>
          <a:xfrm>
            <a:off x="1344275" y="1065692"/>
            <a:ext cx="6455400" cy="330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Wanneer gebruik je present simple?</a:t>
            </a:r>
            <a:endParaRPr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5B45A76F-87F5-4033-AE70-342C25DE8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2036" y="2571750"/>
            <a:ext cx="3110828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6" name="Google Shape;1616;p33"/>
          <p:cNvSpPr txBox="1">
            <a:spLocks noGrp="1"/>
          </p:cNvSpPr>
          <p:nvPr>
            <p:ph type="title"/>
          </p:nvPr>
        </p:nvSpPr>
        <p:spPr>
          <a:xfrm>
            <a:off x="919750" y="1410169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  </a:t>
            </a:r>
            <a:r>
              <a:rPr lang="en" sz="2800" dirty="0"/>
              <a:t>Feiten</a:t>
            </a:r>
            <a:endParaRPr dirty="0"/>
          </a:p>
        </p:txBody>
      </p:sp>
      <p:sp>
        <p:nvSpPr>
          <p:cNvPr id="1617" name="Google Shape;1617;p33"/>
          <p:cNvSpPr txBox="1">
            <a:spLocks noGrp="1"/>
          </p:cNvSpPr>
          <p:nvPr>
            <p:ph type="title" idx="2"/>
          </p:nvPr>
        </p:nvSpPr>
        <p:spPr>
          <a:xfrm>
            <a:off x="3243535" y="2355515"/>
            <a:ext cx="2068254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   </a:t>
            </a:r>
            <a:r>
              <a:rPr lang="nl-NL" sz="2800" dirty="0"/>
              <a:t>Gewoontes</a:t>
            </a:r>
            <a:endParaRPr dirty="0"/>
          </a:p>
        </p:txBody>
      </p:sp>
      <p:sp>
        <p:nvSpPr>
          <p:cNvPr id="1618" name="Google Shape;1618;p33"/>
          <p:cNvSpPr txBox="1">
            <a:spLocks noGrp="1"/>
          </p:cNvSpPr>
          <p:nvPr>
            <p:ph type="title" idx="3"/>
          </p:nvPr>
        </p:nvSpPr>
        <p:spPr>
          <a:xfrm>
            <a:off x="5375585" y="3248402"/>
            <a:ext cx="338669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  </a:t>
            </a:r>
            <a:r>
              <a:rPr lang="en" sz="2800" dirty="0"/>
              <a:t>Regelmatigheden</a:t>
            </a:r>
            <a:endParaRPr dirty="0"/>
          </a:p>
        </p:txBody>
      </p:sp>
      <p:sp>
        <p:nvSpPr>
          <p:cNvPr id="1622" name="Google Shape;1622;p33"/>
          <p:cNvSpPr txBox="1">
            <a:spLocks noGrp="1"/>
          </p:cNvSpPr>
          <p:nvPr>
            <p:ph type="title" idx="5"/>
          </p:nvPr>
        </p:nvSpPr>
        <p:spPr>
          <a:xfrm>
            <a:off x="660956" y="1175936"/>
            <a:ext cx="1851900" cy="61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  #1</a:t>
            </a:r>
            <a:endParaRPr dirty="0"/>
          </a:p>
        </p:txBody>
      </p:sp>
      <p:sp>
        <p:nvSpPr>
          <p:cNvPr id="1624" name="Google Shape;1624;p33"/>
          <p:cNvSpPr txBox="1">
            <a:spLocks noGrp="1"/>
          </p:cNvSpPr>
          <p:nvPr>
            <p:ph type="title" idx="7"/>
          </p:nvPr>
        </p:nvSpPr>
        <p:spPr>
          <a:xfrm>
            <a:off x="5843418" y="2941652"/>
            <a:ext cx="1851900" cy="61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  #3</a:t>
            </a:r>
            <a:endParaRPr dirty="0"/>
          </a:p>
        </p:txBody>
      </p:sp>
      <p:sp>
        <p:nvSpPr>
          <p:cNvPr id="1625" name="Google Shape;1625;p33"/>
          <p:cNvSpPr txBox="1">
            <a:spLocks noGrp="1"/>
          </p:cNvSpPr>
          <p:nvPr>
            <p:ph type="title" idx="8"/>
          </p:nvPr>
        </p:nvSpPr>
        <p:spPr>
          <a:xfrm>
            <a:off x="3056938" y="2087915"/>
            <a:ext cx="1851900" cy="61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  #2</a:t>
            </a:r>
            <a:endParaRPr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2EC8ECC-136C-4067-896E-203FB67C4D3E}"/>
              </a:ext>
            </a:extLst>
          </p:cNvPr>
          <p:cNvSpPr txBox="1"/>
          <p:nvPr/>
        </p:nvSpPr>
        <p:spPr>
          <a:xfrm>
            <a:off x="1216741" y="2014515"/>
            <a:ext cx="1994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Water kookt bij 100°C.</a:t>
            </a:r>
          </a:p>
          <a:p>
            <a:r>
              <a:rPr lang="nl-NL" dirty="0"/>
              <a:t>Water </a:t>
            </a:r>
            <a:r>
              <a:rPr lang="nl-NL" b="1" u="sng" dirty="0" err="1"/>
              <a:t>boils</a:t>
            </a:r>
            <a:r>
              <a:rPr lang="nl-NL" dirty="0"/>
              <a:t> at 100 °C.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57C22D9-F26E-427B-96AE-B5FFFFA71830}"/>
              </a:ext>
            </a:extLst>
          </p:cNvPr>
          <p:cNvSpPr txBox="1"/>
          <p:nvPr/>
        </p:nvSpPr>
        <p:spPr>
          <a:xfrm>
            <a:off x="3056938" y="2941652"/>
            <a:ext cx="25730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Lisa en Jack spelen vaak samen gitaar.</a:t>
            </a:r>
          </a:p>
          <a:p>
            <a:r>
              <a:rPr lang="nl-NL" dirty="0"/>
              <a:t>Lisa and Jack </a:t>
            </a:r>
            <a:r>
              <a:rPr lang="nl-NL" dirty="0" err="1"/>
              <a:t>often</a:t>
            </a:r>
            <a:r>
              <a:rPr lang="nl-NL" dirty="0"/>
              <a:t> </a:t>
            </a:r>
            <a:r>
              <a:rPr lang="nl-NL" b="1" u="sng" dirty="0" err="1"/>
              <a:t>play</a:t>
            </a:r>
            <a:r>
              <a:rPr lang="nl-NL" b="1" u="sng" dirty="0"/>
              <a:t> </a:t>
            </a:r>
            <a:r>
              <a:rPr lang="nl-NL" dirty="0" err="1"/>
              <a:t>guitar</a:t>
            </a:r>
            <a:r>
              <a:rPr lang="nl-NL" dirty="0"/>
              <a:t> </a:t>
            </a:r>
            <a:r>
              <a:rPr lang="nl-NL" dirty="0" err="1"/>
              <a:t>together</a:t>
            </a:r>
            <a:r>
              <a:rPr lang="nl-NL" dirty="0"/>
              <a:t>.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1418C74-02C3-4078-84CE-80F4129D70C1}"/>
              </a:ext>
            </a:extLst>
          </p:cNvPr>
          <p:cNvSpPr txBox="1"/>
          <p:nvPr/>
        </p:nvSpPr>
        <p:spPr>
          <a:xfrm>
            <a:off x="5745889" y="3833846"/>
            <a:ext cx="313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Wij eten altijd spaghetti op vrijdag.</a:t>
            </a:r>
          </a:p>
          <a:p>
            <a:r>
              <a:rPr lang="nl-NL" dirty="0"/>
              <a:t>We </a:t>
            </a:r>
            <a:r>
              <a:rPr lang="nl-NL" dirty="0" err="1"/>
              <a:t>always</a:t>
            </a:r>
            <a:r>
              <a:rPr lang="nl-NL" dirty="0"/>
              <a:t> </a:t>
            </a:r>
            <a:r>
              <a:rPr lang="nl-NL" b="1" u="sng" dirty="0"/>
              <a:t>eat </a:t>
            </a:r>
            <a:r>
              <a:rPr lang="nl-NL" dirty="0"/>
              <a:t>spaghetti on Friday.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1" name="Google Shape;1631;p34"/>
          <p:cNvSpPr txBox="1">
            <a:spLocks noGrp="1"/>
          </p:cNvSpPr>
          <p:nvPr>
            <p:ph type="title"/>
          </p:nvPr>
        </p:nvSpPr>
        <p:spPr>
          <a:xfrm>
            <a:off x="1966800" y="740100"/>
            <a:ext cx="52104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Signaalwoorden </a:t>
            </a:r>
            <a:r>
              <a:rPr lang="en" sz="1800" dirty="0"/>
              <a:t>(Geven informatie over een zin) </a:t>
            </a:r>
            <a:endParaRPr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9842E40-7F51-486C-8A1C-32E775EF8F9B}"/>
              </a:ext>
            </a:extLst>
          </p:cNvPr>
          <p:cNvSpPr txBox="1"/>
          <p:nvPr/>
        </p:nvSpPr>
        <p:spPr>
          <a:xfrm>
            <a:off x="2247900" y="1663809"/>
            <a:ext cx="4781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i="0" dirty="0">
                <a:solidFill>
                  <a:srgbClr val="000000"/>
                </a:solidFill>
                <a:effectLst/>
                <a:latin typeface="DM Serif Display" panose="020B0604020202020204" charset="0"/>
              </a:rPr>
              <a:t>Always;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i="0" dirty="0">
                <a:solidFill>
                  <a:srgbClr val="000000"/>
                </a:solidFill>
                <a:effectLst/>
                <a:latin typeface="DM Serif Display" panose="020B0604020202020204" charset="0"/>
              </a:rPr>
              <a:t>Never;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i="0" dirty="0">
                <a:solidFill>
                  <a:srgbClr val="000000"/>
                </a:solidFill>
                <a:effectLst/>
                <a:latin typeface="DM Serif Display" panose="020B0604020202020204" charset="0"/>
              </a:rPr>
              <a:t>Often</a:t>
            </a:r>
            <a:r>
              <a:rPr lang="en-US" sz="1800" dirty="0">
                <a:latin typeface="DM Serif Display" panose="020B060402020202020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i="0" dirty="0">
                <a:solidFill>
                  <a:srgbClr val="000000"/>
                </a:solidFill>
                <a:effectLst/>
                <a:latin typeface="DM Serif Display" panose="020B0604020202020204" charset="0"/>
              </a:rPr>
              <a:t>Sometimes;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i="0" dirty="0">
                <a:solidFill>
                  <a:srgbClr val="000000"/>
                </a:solidFill>
                <a:effectLst/>
                <a:latin typeface="DM Serif Display" panose="020B0604020202020204" charset="0"/>
              </a:rPr>
              <a:t>Usually</a:t>
            </a:r>
            <a:r>
              <a:rPr lang="en-US" sz="1800" dirty="0">
                <a:latin typeface="DM Serif Display" panose="020B060402020202020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i="0" dirty="0">
                <a:solidFill>
                  <a:srgbClr val="000000"/>
                </a:solidFill>
                <a:effectLst/>
                <a:latin typeface="DM Serif Display" panose="020B0604020202020204" charset="0"/>
              </a:rPr>
              <a:t>on Mondays;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>
                <a:latin typeface="DM Serif Display" panose="020B0604020202020204" charset="0"/>
              </a:rPr>
              <a:t>D</a:t>
            </a:r>
            <a:r>
              <a:rPr lang="en-US" sz="1800" i="0" dirty="0">
                <a:solidFill>
                  <a:srgbClr val="000000"/>
                </a:solidFill>
                <a:effectLst/>
                <a:latin typeface="DM Serif Display" panose="020B0604020202020204" charset="0"/>
              </a:rPr>
              <a:t>uring the week;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>
                <a:latin typeface="DM Serif Display" panose="020B0604020202020204" charset="0"/>
              </a:rPr>
              <a:t>I</a:t>
            </a:r>
            <a:r>
              <a:rPr lang="en-US" sz="1800" i="0" dirty="0">
                <a:solidFill>
                  <a:srgbClr val="000000"/>
                </a:solidFill>
                <a:effectLst/>
                <a:latin typeface="DM Serif Display" panose="020B0604020202020204" charset="0"/>
              </a:rPr>
              <a:t>n the weekend.</a:t>
            </a:r>
            <a:endParaRPr lang="nl-NL" sz="1800" dirty="0">
              <a:latin typeface="DM Serif Display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" name="Google Shape;1638;p35"/>
          <p:cNvSpPr txBox="1">
            <a:spLocks noGrp="1"/>
          </p:cNvSpPr>
          <p:nvPr>
            <p:ph type="title"/>
          </p:nvPr>
        </p:nvSpPr>
        <p:spPr>
          <a:xfrm>
            <a:off x="4572000" y="1453075"/>
            <a:ext cx="3858900" cy="1192500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Hoe gebruiken je de present simple?</a:t>
            </a:r>
            <a:endParaRPr dirty="0"/>
          </a:p>
        </p:txBody>
      </p:sp>
      <p:sp>
        <p:nvSpPr>
          <p:cNvPr id="1639" name="Google Shape;1639;p35"/>
          <p:cNvSpPr txBox="1">
            <a:spLocks noGrp="1"/>
          </p:cNvSpPr>
          <p:nvPr>
            <p:ph type="body" idx="1"/>
          </p:nvPr>
        </p:nvSpPr>
        <p:spPr>
          <a:xfrm>
            <a:off x="5001660" y="3104707"/>
            <a:ext cx="3717038" cy="1078021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lang="nl-NL" b="0" i="0" dirty="0">
              <a:solidFill>
                <a:srgbClr val="000000"/>
              </a:solidFill>
              <a:effectLst/>
              <a:latin typeface="Circular Std"/>
            </a:endParaRP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Circular Std"/>
              </a:rPr>
              <a:t>Om de Present Simple te vormen, gebruik je altijd het </a:t>
            </a:r>
            <a:r>
              <a:rPr lang="nl-NL" b="1" i="0" dirty="0">
                <a:solidFill>
                  <a:srgbClr val="000000"/>
                </a:solidFill>
                <a:effectLst/>
                <a:latin typeface="Circular Std"/>
              </a:rPr>
              <a:t>HELE</a:t>
            </a:r>
            <a:r>
              <a:rPr lang="nl-NL" b="0" i="0" dirty="0">
                <a:solidFill>
                  <a:srgbClr val="000000"/>
                </a:solidFill>
                <a:effectLst/>
                <a:latin typeface="Circular Std"/>
              </a:rPr>
              <a:t> werkwoord zoals: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1600"/>
              </a:spcAft>
              <a:buFontTx/>
              <a:buChar char="-"/>
            </a:pPr>
            <a:r>
              <a:rPr lang="nl-NL" dirty="0">
                <a:solidFill>
                  <a:srgbClr val="000000"/>
                </a:solidFill>
                <a:latin typeface="Circular Std"/>
              </a:rPr>
              <a:t>Walk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1600"/>
              </a:spcAft>
              <a:buFontTx/>
              <a:buChar char="-"/>
            </a:pPr>
            <a:r>
              <a:rPr lang="nl-NL" b="0" i="0" dirty="0" err="1">
                <a:solidFill>
                  <a:srgbClr val="000000"/>
                </a:solidFill>
                <a:effectLst/>
                <a:latin typeface="Circular Std"/>
              </a:rPr>
              <a:t>Visit</a:t>
            </a:r>
            <a:r>
              <a:rPr lang="nl-NL" b="0" i="0" dirty="0">
                <a:solidFill>
                  <a:srgbClr val="000000"/>
                </a:solidFill>
                <a:effectLst/>
                <a:latin typeface="Circular Std"/>
              </a:rPr>
              <a:t>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nl-NL" sz="1600" b="1" dirty="0">
                <a:solidFill>
                  <a:srgbClr val="000000"/>
                </a:solidFill>
                <a:latin typeface="Circular Std"/>
              </a:rPr>
              <a:t>Let op: </a:t>
            </a:r>
            <a:r>
              <a:rPr lang="nl-NL" sz="1600" b="1" i="0" dirty="0">
                <a:solidFill>
                  <a:srgbClr val="000000"/>
                </a:solidFill>
                <a:effectLst/>
                <a:latin typeface="Circular Std"/>
              </a:rPr>
              <a:t>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nl-NL" sz="1600" b="1" i="0" dirty="0">
                <a:solidFill>
                  <a:srgbClr val="000000"/>
                </a:solidFill>
                <a:effectLst/>
                <a:latin typeface="Circular Std"/>
              </a:rPr>
              <a:t>Bij I/You/We/They </a:t>
            </a:r>
            <a:r>
              <a:rPr lang="nl-NL" sz="1600" b="1" i="0" dirty="0">
                <a:solidFill>
                  <a:srgbClr val="000000"/>
                </a:solidFill>
                <a:effectLst/>
                <a:latin typeface="Circular Std"/>
                <a:sym typeface="Wingdings" panose="05000000000000000000" pitchFamily="2" charset="2"/>
              </a:rPr>
              <a:t> Hele werkwoord.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nl-NL" sz="1600" b="1" i="0" dirty="0">
                <a:solidFill>
                  <a:srgbClr val="000000"/>
                </a:solidFill>
                <a:effectLst/>
                <a:latin typeface="Circular Std"/>
                <a:sym typeface="Wingdings" panose="05000000000000000000" pitchFamily="2" charset="2"/>
              </a:rPr>
              <a:t> </a:t>
            </a:r>
            <a:r>
              <a:rPr lang="nl-NL" sz="1600" b="1" dirty="0">
                <a:solidFill>
                  <a:srgbClr val="000000"/>
                </a:solidFill>
                <a:latin typeface="Circular Std"/>
              </a:rPr>
              <a:t>B</a:t>
            </a:r>
            <a:r>
              <a:rPr lang="nl-NL" sz="1600" b="1" i="0" dirty="0">
                <a:solidFill>
                  <a:srgbClr val="000000"/>
                </a:solidFill>
                <a:effectLst/>
                <a:latin typeface="Circular Std"/>
              </a:rPr>
              <a:t>ij He/</a:t>
            </a:r>
            <a:r>
              <a:rPr lang="nl-NL" sz="1600" b="1" dirty="0" err="1">
                <a:solidFill>
                  <a:srgbClr val="000000"/>
                </a:solidFill>
                <a:latin typeface="Circular Std"/>
              </a:rPr>
              <a:t>S</a:t>
            </a:r>
            <a:r>
              <a:rPr lang="nl-NL" sz="1600" b="1" i="0" dirty="0" err="1">
                <a:solidFill>
                  <a:srgbClr val="000000"/>
                </a:solidFill>
                <a:effectLst/>
                <a:latin typeface="Circular Std"/>
              </a:rPr>
              <a:t>he</a:t>
            </a:r>
            <a:r>
              <a:rPr lang="nl-NL" sz="1600" b="1" i="0" dirty="0">
                <a:solidFill>
                  <a:srgbClr val="000000"/>
                </a:solidFill>
                <a:effectLst/>
                <a:latin typeface="Circular Std"/>
              </a:rPr>
              <a:t>/</a:t>
            </a:r>
            <a:r>
              <a:rPr lang="nl-NL" sz="1600" b="1" dirty="0">
                <a:solidFill>
                  <a:srgbClr val="000000"/>
                </a:solidFill>
                <a:latin typeface="Circular Std"/>
              </a:rPr>
              <a:t>I</a:t>
            </a:r>
            <a:r>
              <a:rPr lang="nl-NL" sz="1600" b="1" i="0" dirty="0">
                <a:solidFill>
                  <a:srgbClr val="000000"/>
                </a:solidFill>
                <a:effectLst/>
                <a:latin typeface="Circular Std"/>
              </a:rPr>
              <a:t>t</a:t>
            </a:r>
            <a:r>
              <a:rPr lang="nl-NL" sz="1600" b="1" dirty="0">
                <a:solidFill>
                  <a:srgbClr val="000000"/>
                </a:solidFill>
                <a:latin typeface="Circular Std"/>
              </a:rPr>
              <a:t> </a:t>
            </a:r>
            <a:r>
              <a:rPr lang="nl-NL" sz="1600" b="1" i="0" dirty="0">
                <a:solidFill>
                  <a:srgbClr val="000000"/>
                </a:solidFill>
                <a:effectLst/>
                <a:latin typeface="Circular Std"/>
              </a:rPr>
              <a:t>voeg je een –s toe!</a:t>
            </a:r>
            <a:endParaRPr sz="1600" b="1" dirty="0"/>
          </a:p>
        </p:txBody>
      </p:sp>
      <p:grpSp>
        <p:nvGrpSpPr>
          <p:cNvPr id="1641" name="Google Shape;1641;p35"/>
          <p:cNvGrpSpPr/>
          <p:nvPr/>
        </p:nvGrpSpPr>
        <p:grpSpPr>
          <a:xfrm>
            <a:off x="3389741" y="-1472"/>
            <a:ext cx="2938488" cy="482748"/>
            <a:chOff x="2107366" y="-1472"/>
            <a:chExt cx="2938488" cy="482748"/>
          </a:xfrm>
        </p:grpSpPr>
        <p:sp>
          <p:nvSpPr>
            <p:cNvPr id="1642" name="Google Shape;1642;p35"/>
            <p:cNvSpPr/>
            <p:nvPr/>
          </p:nvSpPr>
          <p:spPr>
            <a:xfrm rot="-5400000" flipH="1">
              <a:off x="3092909" y="-2522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35"/>
            <p:cNvSpPr/>
            <p:nvPr/>
          </p:nvSpPr>
          <p:spPr>
            <a:xfrm rot="-5400000" flipH="1">
              <a:off x="2729713" y="119731"/>
              <a:ext cx="480671" cy="242418"/>
            </a:xfrm>
            <a:custGeom>
              <a:avLst/>
              <a:gdLst/>
              <a:ahLst/>
              <a:cxnLst/>
              <a:rect l="l" t="t" r="r" b="b"/>
              <a:pathLst>
                <a:path w="22349" h="11270" extrusionOk="0">
                  <a:moveTo>
                    <a:pt x="1" y="0"/>
                  </a:moveTo>
                  <a:lnTo>
                    <a:pt x="1" y="96"/>
                  </a:lnTo>
                  <a:cubicBezTo>
                    <a:pt x="1" y="6272"/>
                    <a:pt x="4999" y="11270"/>
                    <a:pt x="11175" y="11270"/>
                  </a:cubicBezTo>
                  <a:cubicBezTo>
                    <a:pt x="17351" y="11270"/>
                    <a:pt x="22349" y="6272"/>
                    <a:pt x="22349" y="96"/>
                  </a:cubicBez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35"/>
            <p:cNvSpPr/>
            <p:nvPr/>
          </p:nvSpPr>
          <p:spPr>
            <a:xfrm rot="-5400000" flipH="1">
              <a:off x="1987906" y="120064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5"/>
            <p:cNvSpPr/>
            <p:nvPr/>
          </p:nvSpPr>
          <p:spPr>
            <a:xfrm rot="-5400000" flipH="1">
              <a:off x="2357619" y="-9351"/>
              <a:ext cx="480671" cy="500581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5"/>
            <p:cNvSpPr/>
            <p:nvPr/>
          </p:nvSpPr>
          <p:spPr>
            <a:xfrm rot="-5400000" flipH="1">
              <a:off x="2349757" y="1264"/>
              <a:ext cx="479295" cy="479350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5"/>
            <p:cNvSpPr/>
            <p:nvPr/>
          </p:nvSpPr>
          <p:spPr>
            <a:xfrm rot="-5400000" flipH="1">
              <a:off x="2972409" y="118662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5"/>
            <p:cNvSpPr/>
            <p:nvPr/>
          </p:nvSpPr>
          <p:spPr>
            <a:xfrm rot="5400000">
              <a:off x="3578263" y="-2522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5"/>
            <p:cNvSpPr/>
            <p:nvPr/>
          </p:nvSpPr>
          <p:spPr>
            <a:xfrm rot="5400000">
              <a:off x="3942835" y="119731"/>
              <a:ext cx="480671" cy="242418"/>
            </a:xfrm>
            <a:custGeom>
              <a:avLst/>
              <a:gdLst/>
              <a:ahLst/>
              <a:cxnLst/>
              <a:rect l="l" t="t" r="r" b="b"/>
              <a:pathLst>
                <a:path w="22349" h="11270" extrusionOk="0">
                  <a:moveTo>
                    <a:pt x="1" y="0"/>
                  </a:moveTo>
                  <a:lnTo>
                    <a:pt x="1" y="96"/>
                  </a:lnTo>
                  <a:cubicBezTo>
                    <a:pt x="1" y="6272"/>
                    <a:pt x="4999" y="11270"/>
                    <a:pt x="11175" y="11270"/>
                  </a:cubicBezTo>
                  <a:cubicBezTo>
                    <a:pt x="17351" y="11270"/>
                    <a:pt x="22349" y="6272"/>
                    <a:pt x="22349" y="96"/>
                  </a:cubicBezTo>
                  <a:lnTo>
                    <a:pt x="223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5"/>
            <p:cNvSpPr/>
            <p:nvPr/>
          </p:nvSpPr>
          <p:spPr>
            <a:xfrm rot="5400000">
              <a:off x="4684643" y="120064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5"/>
            <p:cNvSpPr/>
            <p:nvPr/>
          </p:nvSpPr>
          <p:spPr>
            <a:xfrm rot="5400000">
              <a:off x="4314929" y="-9351"/>
              <a:ext cx="480671" cy="500581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5"/>
            <p:cNvSpPr/>
            <p:nvPr/>
          </p:nvSpPr>
          <p:spPr>
            <a:xfrm rot="5400000">
              <a:off x="4324168" y="1264"/>
              <a:ext cx="479295" cy="479350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5"/>
            <p:cNvSpPr/>
            <p:nvPr/>
          </p:nvSpPr>
          <p:spPr>
            <a:xfrm rot="5400000">
              <a:off x="3700139" y="118662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4" name="Google Shape;1654;p35"/>
          <p:cNvGrpSpPr/>
          <p:nvPr/>
        </p:nvGrpSpPr>
        <p:grpSpPr>
          <a:xfrm>
            <a:off x="-6753" y="-380"/>
            <a:ext cx="4389308" cy="5145717"/>
            <a:chOff x="-6753" y="-380"/>
            <a:chExt cx="4389308" cy="5145717"/>
          </a:xfrm>
        </p:grpSpPr>
        <p:sp>
          <p:nvSpPr>
            <p:cNvPr id="1655" name="Google Shape;1655;p35"/>
            <p:cNvSpPr/>
            <p:nvPr/>
          </p:nvSpPr>
          <p:spPr>
            <a:xfrm rot="5400000" flipH="1">
              <a:off x="482363" y="-1085"/>
              <a:ext cx="480671" cy="483459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5"/>
            <p:cNvSpPr/>
            <p:nvPr/>
          </p:nvSpPr>
          <p:spPr>
            <a:xfrm rot="5400000" flipH="1">
              <a:off x="-288" y="479491"/>
              <a:ext cx="480671" cy="483480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5"/>
            <p:cNvSpPr/>
            <p:nvPr/>
          </p:nvSpPr>
          <p:spPr>
            <a:xfrm rot="5400000" flipH="1">
              <a:off x="-288" y="-1096"/>
              <a:ext cx="480671" cy="483480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5"/>
            <p:cNvSpPr/>
            <p:nvPr/>
          </p:nvSpPr>
          <p:spPr>
            <a:xfrm rot="5400000" flipH="1">
              <a:off x="734" y="479157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5"/>
            <p:cNvSpPr/>
            <p:nvPr/>
          </p:nvSpPr>
          <p:spPr>
            <a:xfrm rot="5400000" flipH="1">
              <a:off x="480654" y="1313"/>
              <a:ext cx="480671" cy="478662"/>
            </a:xfrm>
            <a:custGeom>
              <a:avLst/>
              <a:gdLst/>
              <a:ahLst/>
              <a:cxnLst/>
              <a:rect l="l" t="t" r="r" b="b"/>
              <a:pathLst>
                <a:path w="22349" h="22253" extrusionOk="0">
                  <a:moveTo>
                    <a:pt x="11174" y="0"/>
                  </a:moveTo>
                  <a:cubicBezTo>
                    <a:pt x="5094" y="0"/>
                    <a:pt x="128" y="4903"/>
                    <a:pt x="0" y="10983"/>
                  </a:cubicBezTo>
                  <a:lnTo>
                    <a:pt x="0" y="11079"/>
                  </a:lnTo>
                  <a:cubicBezTo>
                    <a:pt x="32" y="17255"/>
                    <a:pt x="5030" y="22253"/>
                    <a:pt x="11174" y="22253"/>
                  </a:cubicBezTo>
                  <a:cubicBezTo>
                    <a:pt x="17350" y="22253"/>
                    <a:pt x="22348" y="17255"/>
                    <a:pt x="22348" y="11079"/>
                  </a:cubicBezTo>
                  <a:lnTo>
                    <a:pt x="22348" y="10983"/>
                  </a:lnTo>
                  <a:cubicBezTo>
                    <a:pt x="22253" y="4903"/>
                    <a:pt x="17287" y="0"/>
                    <a:pt x="111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35"/>
            <p:cNvSpPr/>
            <p:nvPr/>
          </p:nvSpPr>
          <p:spPr>
            <a:xfrm rot="5400000" flipH="1">
              <a:off x="482363" y="479501"/>
              <a:ext cx="480671" cy="483459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8" y="0"/>
                  </a:moveTo>
                  <a:cubicBezTo>
                    <a:pt x="9996" y="0"/>
                    <a:pt x="0" y="9997"/>
                    <a:pt x="0" y="22348"/>
                  </a:cubicBez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35"/>
            <p:cNvSpPr/>
            <p:nvPr/>
          </p:nvSpPr>
          <p:spPr>
            <a:xfrm rot="5400000" flipH="1">
              <a:off x="-632" y="-1440"/>
              <a:ext cx="481359" cy="483480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35"/>
            <p:cNvSpPr/>
            <p:nvPr/>
          </p:nvSpPr>
          <p:spPr>
            <a:xfrm rot="5400000" flipH="1">
              <a:off x="-480949" y="1440145"/>
              <a:ext cx="1441304" cy="482792"/>
            </a:xfrm>
            <a:custGeom>
              <a:avLst/>
              <a:gdLst/>
              <a:ahLst/>
              <a:cxnLst/>
              <a:rect l="l" t="t" r="r" b="b"/>
              <a:pathLst>
                <a:path w="67014" h="22445" extrusionOk="0">
                  <a:moveTo>
                    <a:pt x="11238" y="1"/>
                  </a:moveTo>
                  <a:cubicBezTo>
                    <a:pt x="5031" y="1"/>
                    <a:pt x="1" y="5031"/>
                    <a:pt x="1" y="11238"/>
                  </a:cubicBezTo>
                  <a:cubicBezTo>
                    <a:pt x="1" y="17414"/>
                    <a:pt x="5031" y="22444"/>
                    <a:pt x="11238" y="22444"/>
                  </a:cubicBezTo>
                  <a:lnTo>
                    <a:pt x="67013" y="22444"/>
                  </a:lnTo>
                  <a:lnTo>
                    <a:pt x="6701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3" name="Google Shape;1663;p35"/>
            <p:cNvGrpSpPr/>
            <p:nvPr/>
          </p:nvGrpSpPr>
          <p:grpSpPr>
            <a:xfrm rot="5400000">
              <a:off x="-3317" y="1435696"/>
              <a:ext cx="482022" cy="488893"/>
              <a:chOff x="116" y="1926514"/>
              <a:chExt cx="649188" cy="644298"/>
            </a:xfrm>
          </p:grpSpPr>
          <p:sp>
            <p:nvSpPr>
              <p:cNvPr id="1664" name="Google Shape;1664;p35"/>
              <p:cNvSpPr/>
              <p:nvPr/>
            </p:nvSpPr>
            <p:spPr>
              <a:xfrm rot="5400000" flipH="1">
                <a:off x="279373" y="2200881"/>
                <a:ext cx="644289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1665;p35"/>
              <p:cNvSpPr/>
              <p:nvPr/>
            </p:nvSpPr>
            <p:spPr>
              <a:xfrm rot="5400000" flipH="1">
                <a:off x="92995" y="2202428"/>
                <a:ext cx="644289" cy="9246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216" extrusionOk="0">
                    <a:moveTo>
                      <a:pt x="0" y="1"/>
                    </a:moveTo>
                    <a:lnTo>
                      <a:pt x="0" y="3216"/>
                    </a:lnTo>
                    <a:lnTo>
                      <a:pt x="22412" y="3216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1666;p35"/>
              <p:cNvSpPr/>
              <p:nvPr/>
            </p:nvSpPr>
            <p:spPr>
              <a:xfrm rot="5400000" flipH="1">
                <a:off x="-91402" y="2202888"/>
                <a:ext cx="644289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1667;p35"/>
              <p:cNvSpPr/>
              <p:nvPr/>
            </p:nvSpPr>
            <p:spPr>
              <a:xfrm rot="5400000" flipH="1">
                <a:off x="-276244" y="2202874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68" name="Google Shape;1668;p35"/>
            <p:cNvGrpSpPr/>
            <p:nvPr/>
          </p:nvGrpSpPr>
          <p:grpSpPr>
            <a:xfrm>
              <a:off x="1704123" y="3706928"/>
              <a:ext cx="2678432" cy="1438172"/>
              <a:chOff x="1902223" y="3707590"/>
              <a:chExt cx="2678432" cy="1438172"/>
            </a:xfrm>
          </p:grpSpPr>
          <p:sp>
            <p:nvSpPr>
              <p:cNvPr id="1669" name="Google Shape;1669;p35"/>
              <p:cNvSpPr/>
              <p:nvPr/>
            </p:nvSpPr>
            <p:spPr>
              <a:xfrm rot="-5400000" flipH="1">
                <a:off x="4097558" y="4662665"/>
                <a:ext cx="482048" cy="484147"/>
              </a:xfrm>
              <a:custGeom>
                <a:avLst/>
                <a:gdLst/>
                <a:ahLst/>
                <a:cxnLst/>
                <a:rect l="l" t="t" r="r" b="b"/>
                <a:pathLst>
                  <a:path w="22413" h="22508" extrusionOk="0">
                    <a:moveTo>
                      <a:pt x="11206" y="0"/>
                    </a:moveTo>
                    <a:cubicBezTo>
                      <a:pt x="4998" y="0"/>
                      <a:pt x="0" y="5094"/>
                      <a:pt x="128" y="11302"/>
                    </a:cubicBezTo>
                    <a:lnTo>
                      <a:pt x="128" y="11397"/>
                    </a:lnTo>
                    <a:cubicBezTo>
                      <a:pt x="128" y="17510"/>
                      <a:pt x="5094" y="22476"/>
                      <a:pt x="11206" y="22508"/>
                    </a:cubicBezTo>
                    <a:cubicBezTo>
                      <a:pt x="17350" y="22476"/>
                      <a:pt x="22285" y="17510"/>
                      <a:pt x="22317" y="11397"/>
                    </a:cubicBezTo>
                    <a:lnTo>
                      <a:pt x="22317" y="11302"/>
                    </a:lnTo>
                    <a:cubicBezTo>
                      <a:pt x="22412" y="5094"/>
                      <a:pt x="17414" y="0"/>
                      <a:pt x="11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1670;p35"/>
              <p:cNvSpPr/>
              <p:nvPr/>
            </p:nvSpPr>
            <p:spPr>
              <a:xfrm rot="-5400000" flipH="1">
                <a:off x="3854881" y="3706196"/>
                <a:ext cx="480671" cy="483459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22348" y="0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1671;p35"/>
              <p:cNvSpPr/>
              <p:nvPr/>
            </p:nvSpPr>
            <p:spPr>
              <a:xfrm rot="-5400000">
                <a:off x="3851823" y="4185264"/>
                <a:ext cx="479442" cy="476098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0" y="0"/>
                    </a:moveTo>
                    <a:lnTo>
                      <a:pt x="0" y="22476"/>
                    </a:lnTo>
                    <a:lnTo>
                      <a:pt x="22348" y="22476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72" name="Google Shape;1672;p35"/>
              <p:cNvGrpSpPr/>
              <p:nvPr/>
            </p:nvGrpSpPr>
            <p:grpSpPr>
              <a:xfrm>
                <a:off x="3853311" y="4183392"/>
                <a:ext cx="483333" cy="480638"/>
                <a:chOff x="3899490" y="3861875"/>
                <a:chExt cx="646080" cy="642478"/>
              </a:xfrm>
            </p:grpSpPr>
            <p:sp>
              <p:nvSpPr>
                <p:cNvPr id="1673" name="Google Shape;1673;p35"/>
                <p:cNvSpPr/>
                <p:nvPr/>
              </p:nvSpPr>
              <p:spPr>
                <a:xfrm rot="-5400000">
                  <a:off x="4178562" y="4137344"/>
                  <a:ext cx="642478" cy="91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4" name="Google Shape;1674;p35"/>
                <p:cNvSpPr/>
                <p:nvPr/>
              </p:nvSpPr>
              <p:spPr>
                <a:xfrm rot="-5400000">
                  <a:off x="3993720" y="4137330"/>
                  <a:ext cx="642478" cy="91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5" name="Google Shape;1675;p35"/>
                <p:cNvSpPr/>
                <p:nvPr/>
              </p:nvSpPr>
              <p:spPr>
                <a:xfrm rot="-5400000">
                  <a:off x="3808863" y="4137330"/>
                  <a:ext cx="642478" cy="91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6" name="Google Shape;1676;p35"/>
                <p:cNvSpPr/>
                <p:nvPr/>
              </p:nvSpPr>
              <p:spPr>
                <a:xfrm rot="-5400000">
                  <a:off x="3624021" y="4137344"/>
                  <a:ext cx="642478" cy="91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49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348" y="3184"/>
                      </a:lnTo>
                      <a:lnTo>
                        <a:pt x="2234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77" name="Google Shape;1677;p35"/>
              <p:cNvSpPr/>
              <p:nvPr/>
            </p:nvSpPr>
            <p:spPr>
              <a:xfrm rot="-5400000" flipH="1">
                <a:off x="3734362" y="4783815"/>
                <a:ext cx="480671" cy="242418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1678;p35"/>
              <p:cNvSpPr/>
              <p:nvPr/>
            </p:nvSpPr>
            <p:spPr>
              <a:xfrm rot="-5400000" flipH="1">
                <a:off x="3977059" y="4784148"/>
                <a:ext cx="480671" cy="24175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1679;p35"/>
              <p:cNvSpPr/>
              <p:nvPr/>
            </p:nvSpPr>
            <p:spPr>
              <a:xfrm rot="-5400000" flipH="1">
                <a:off x="1903617" y="4663294"/>
                <a:ext cx="480671" cy="483459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22349" y="0"/>
                    </a:moveTo>
                    <a:cubicBezTo>
                      <a:pt x="9997" y="0"/>
                      <a:pt x="1" y="9996"/>
                      <a:pt x="1" y="22348"/>
                    </a:cubicBezTo>
                    <a:lnTo>
                      <a:pt x="1" y="22475"/>
                    </a:lnTo>
                    <a:lnTo>
                      <a:pt x="22349" y="22475"/>
                    </a:ln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1680;p35"/>
              <p:cNvSpPr/>
              <p:nvPr/>
            </p:nvSpPr>
            <p:spPr>
              <a:xfrm rot="-5400000" flipH="1">
                <a:off x="2386945" y="4663294"/>
                <a:ext cx="480671" cy="483459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2476" extrusionOk="0">
                    <a:moveTo>
                      <a:pt x="1" y="0"/>
                    </a:moveTo>
                    <a:lnTo>
                      <a:pt x="1" y="22476"/>
                    </a:lnTo>
                    <a:lnTo>
                      <a:pt x="22349" y="2247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1681;p35"/>
              <p:cNvSpPr/>
              <p:nvPr/>
            </p:nvSpPr>
            <p:spPr>
              <a:xfrm rot="-5400000" flipH="1">
                <a:off x="2749859" y="4783815"/>
                <a:ext cx="480671" cy="242418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1682;p35"/>
              <p:cNvSpPr/>
              <p:nvPr/>
            </p:nvSpPr>
            <p:spPr>
              <a:xfrm rot="-5400000" flipH="1">
                <a:off x="2992555" y="4784148"/>
                <a:ext cx="480671" cy="24175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39" extrusionOk="0">
                    <a:moveTo>
                      <a:pt x="11175" y="1"/>
                    </a:moveTo>
                    <a:cubicBezTo>
                      <a:pt x="4999" y="1"/>
                      <a:pt x="1" y="4999"/>
                      <a:pt x="1" y="11175"/>
                    </a:cubicBezTo>
                    <a:lnTo>
                      <a:pt x="1" y="11238"/>
                    </a:lnTo>
                    <a:lnTo>
                      <a:pt x="22349" y="11238"/>
                    </a:lnTo>
                    <a:lnTo>
                      <a:pt x="22349" y="11175"/>
                    </a:lnTo>
                    <a:cubicBezTo>
                      <a:pt x="22349" y="4999"/>
                      <a:pt x="17351" y="1"/>
                      <a:pt x="111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1683;p35"/>
              <p:cNvSpPr/>
              <p:nvPr/>
            </p:nvSpPr>
            <p:spPr>
              <a:xfrm rot="-5400000" flipH="1">
                <a:off x="3362268" y="4654733"/>
                <a:ext cx="480671" cy="500581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23272" extrusionOk="0">
                    <a:moveTo>
                      <a:pt x="1" y="1"/>
                    </a:moveTo>
                    <a:lnTo>
                      <a:pt x="1" y="23272"/>
                    </a:lnTo>
                    <a:lnTo>
                      <a:pt x="22349" y="23272"/>
                    </a:lnTo>
                    <a:lnTo>
                      <a:pt x="223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1684;p35"/>
              <p:cNvSpPr/>
              <p:nvPr/>
            </p:nvSpPr>
            <p:spPr>
              <a:xfrm rot="-5400000" flipH="1">
                <a:off x="2108302" y="4867998"/>
                <a:ext cx="275941" cy="278727"/>
              </a:xfrm>
              <a:custGeom>
                <a:avLst/>
                <a:gdLst/>
                <a:ahLst/>
                <a:cxnLst/>
                <a:rect l="l" t="t" r="r" b="b"/>
                <a:pathLst>
                  <a:path w="12830" h="12958" extrusionOk="0">
                    <a:moveTo>
                      <a:pt x="12830" y="1"/>
                    </a:moveTo>
                    <a:cubicBezTo>
                      <a:pt x="5731" y="1"/>
                      <a:pt x="0" y="5731"/>
                      <a:pt x="0" y="12830"/>
                    </a:cubicBezTo>
                    <a:lnTo>
                      <a:pt x="0" y="12957"/>
                    </a:lnTo>
                    <a:lnTo>
                      <a:pt x="12830" y="12957"/>
                    </a:lnTo>
                    <a:lnTo>
                      <a:pt x="1283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1685;p35"/>
              <p:cNvSpPr/>
              <p:nvPr/>
            </p:nvSpPr>
            <p:spPr>
              <a:xfrm rot="-5400000" flipH="1">
                <a:off x="3354406" y="4665348"/>
                <a:ext cx="479295" cy="479350"/>
              </a:xfrm>
              <a:custGeom>
                <a:avLst/>
                <a:gdLst/>
                <a:ahLst/>
                <a:cxnLst/>
                <a:rect l="l" t="t" r="r" b="b"/>
                <a:pathLst>
                  <a:path w="22285" h="22285" extrusionOk="0">
                    <a:moveTo>
                      <a:pt x="11111" y="0"/>
                    </a:moveTo>
                    <a:lnTo>
                      <a:pt x="1" y="11111"/>
                    </a:lnTo>
                    <a:lnTo>
                      <a:pt x="11175" y="22285"/>
                    </a:lnTo>
                    <a:lnTo>
                      <a:pt x="22285" y="11142"/>
                    </a:lnTo>
                    <a:lnTo>
                      <a:pt x="1111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35"/>
              <p:cNvSpPr/>
              <p:nvPr/>
            </p:nvSpPr>
            <p:spPr>
              <a:xfrm rot="-5400000" flipH="1">
                <a:off x="4217066" y="3826926"/>
                <a:ext cx="480671" cy="242418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11270" extrusionOk="0">
                    <a:moveTo>
                      <a:pt x="1" y="0"/>
                    </a:moveTo>
                    <a:lnTo>
                      <a:pt x="1" y="96"/>
                    </a:lnTo>
                    <a:cubicBezTo>
                      <a:pt x="1" y="6272"/>
                      <a:pt x="4999" y="11270"/>
                      <a:pt x="11175" y="11270"/>
                    </a:cubicBezTo>
                    <a:cubicBezTo>
                      <a:pt x="17351" y="11270"/>
                      <a:pt x="22349" y="6272"/>
                      <a:pt x="22349" y="96"/>
                    </a:cubicBezTo>
                    <a:lnTo>
                      <a:pt x="2234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87" name="Google Shape;1687;p35"/>
            <p:cNvSpPr/>
            <p:nvPr/>
          </p:nvSpPr>
          <p:spPr>
            <a:xfrm rot="10800000" flipH="1">
              <a:off x="-223" y="4661857"/>
              <a:ext cx="481359" cy="483480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5"/>
            <p:cNvSpPr/>
            <p:nvPr/>
          </p:nvSpPr>
          <p:spPr>
            <a:xfrm rot="5400000" flipH="1">
              <a:off x="-1067" y="958652"/>
              <a:ext cx="480671" cy="480312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8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4D97506-D9C8-45D1-9C88-B0EDDF33D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136290"/>
              </p:ext>
            </p:extLst>
          </p:nvPr>
        </p:nvGraphicFramePr>
        <p:xfrm>
          <a:off x="689085" y="1056370"/>
          <a:ext cx="2940954" cy="3021540"/>
        </p:xfrm>
        <a:graphic>
          <a:graphicData uri="http://schemas.openxmlformats.org/drawingml/2006/table">
            <a:tbl>
              <a:tblPr/>
              <a:tblGrid>
                <a:gridCol w="1470477">
                  <a:extLst>
                    <a:ext uri="{9D8B030D-6E8A-4147-A177-3AD203B41FA5}">
                      <a16:colId xmlns:a16="http://schemas.microsoft.com/office/drawing/2014/main" val="3425537762"/>
                    </a:ext>
                  </a:extLst>
                </a:gridCol>
                <a:gridCol w="1470477">
                  <a:extLst>
                    <a:ext uri="{9D8B030D-6E8A-4147-A177-3AD203B41FA5}">
                      <a16:colId xmlns:a16="http://schemas.microsoft.com/office/drawing/2014/main" val="359272399"/>
                    </a:ext>
                  </a:extLst>
                </a:gridCol>
              </a:tblGrid>
              <a:tr h="503590">
                <a:tc>
                  <a:txBody>
                    <a:bodyPr/>
                    <a:lstStyle/>
                    <a:p>
                      <a:pPr latinLnBrk="0"/>
                      <a:r>
                        <a:rPr lang="nl-NL">
                          <a:effectLst/>
                        </a:rPr>
                        <a:t>Ik loop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nl-NL" dirty="0">
                          <a:effectLst/>
                        </a:rPr>
                        <a:t>I </a:t>
                      </a:r>
                      <a:r>
                        <a:rPr lang="nl-NL" i="1" dirty="0">
                          <a:solidFill>
                            <a:srgbClr val="F1A638"/>
                          </a:solidFill>
                          <a:effectLst/>
                        </a:rPr>
                        <a:t>walk</a:t>
                      </a:r>
                      <a:endParaRPr lang="nl-NL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413453"/>
                  </a:ext>
                </a:extLst>
              </a:tr>
              <a:tr h="503590">
                <a:tc>
                  <a:txBody>
                    <a:bodyPr/>
                    <a:lstStyle/>
                    <a:p>
                      <a:pPr latinLnBrk="0"/>
                      <a:r>
                        <a:rPr lang="nl-NL">
                          <a:effectLst/>
                        </a:rPr>
                        <a:t>Jij loopt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nl-NL" dirty="0">
                          <a:effectLst/>
                        </a:rPr>
                        <a:t>You </a:t>
                      </a:r>
                      <a:r>
                        <a:rPr lang="nl-NL" i="1" dirty="0">
                          <a:solidFill>
                            <a:srgbClr val="F1A638"/>
                          </a:solidFill>
                          <a:effectLst/>
                        </a:rPr>
                        <a:t>walk</a:t>
                      </a:r>
                      <a:endParaRPr lang="nl-NL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97562"/>
                  </a:ext>
                </a:extLst>
              </a:tr>
              <a:tr h="503590">
                <a:tc>
                  <a:txBody>
                    <a:bodyPr/>
                    <a:lstStyle/>
                    <a:p>
                      <a:pPr latinLnBrk="0"/>
                      <a:r>
                        <a:rPr lang="nl-NL">
                          <a:effectLst/>
                        </a:rPr>
                        <a:t>Hij/zij/het loopt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nl-NL" dirty="0">
                          <a:effectLst/>
                        </a:rPr>
                        <a:t>He/she/it </a:t>
                      </a:r>
                      <a:r>
                        <a:rPr lang="nl-NL" i="1" u="sng" dirty="0">
                          <a:solidFill>
                            <a:srgbClr val="F1A638"/>
                          </a:solidFill>
                          <a:effectLst/>
                        </a:rPr>
                        <a:t>walks</a:t>
                      </a:r>
                      <a:endParaRPr lang="nl-NL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637591"/>
                  </a:ext>
                </a:extLst>
              </a:tr>
              <a:tr h="503590">
                <a:tc>
                  <a:txBody>
                    <a:bodyPr/>
                    <a:lstStyle/>
                    <a:p>
                      <a:pPr latinLnBrk="0"/>
                      <a:r>
                        <a:rPr lang="nl-NL">
                          <a:effectLst/>
                        </a:rPr>
                        <a:t>Wij lopen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nl-NL" dirty="0">
                          <a:effectLst/>
                        </a:rPr>
                        <a:t>We </a:t>
                      </a:r>
                      <a:r>
                        <a:rPr lang="nl-NL" i="1" dirty="0">
                          <a:solidFill>
                            <a:srgbClr val="F1A638"/>
                          </a:solidFill>
                          <a:effectLst/>
                        </a:rPr>
                        <a:t>walk</a:t>
                      </a:r>
                      <a:endParaRPr lang="nl-NL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075494"/>
                  </a:ext>
                </a:extLst>
              </a:tr>
              <a:tr h="503590">
                <a:tc>
                  <a:txBody>
                    <a:bodyPr/>
                    <a:lstStyle/>
                    <a:p>
                      <a:pPr latinLnBrk="0"/>
                      <a:r>
                        <a:rPr lang="nl-NL" dirty="0">
                          <a:effectLst/>
                        </a:rPr>
                        <a:t>Jullie lopen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nl-NL" dirty="0">
                          <a:effectLst/>
                        </a:rPr>
                        <a:t>You </a:t>
                      </a:r>
                      <a:r>
                        <a:rPr lang="nl-NL" i="1" dirty="0">
                          <a:solidFill>
                            <a:srgbClr val="F1A638"/>
                          </a:solidFill>
                          <a:effectLst/>
                        </a:rPr>
                        <a:t>walk</a:t>
                      </a:r>
                      <a:endParaRPr lang="nl-NL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071413"/>
                  </a:ext>
                </a:extLst>
              </a:tr>
              <a:tr h="503590">
                <a:tc>
                  <a:txBody>
                    <a:bodyPr/>
                    <a:lstStyle/>
                    <a:p>
                      <a:pPr latinLnBrk="0"/>
                      <a:r>
                        <a:rPr lang="nl-NL">
                          <a:effectLst/>
                        </a:rPr>
                        <a:t>Zij lopen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nl-NL" dirty="0">
                          <a:effectLst/>
                        </a:rPr>
                        <a:t>They </a:t>
                      </a:r>
                      <a:r>
                        <a:rPr lang="nl-NL" i="1" dirty="0">
                          <a:solidFill>
                            <a:srgbClr val="F1A638"/>
                          </a:solidFill>
                          <a:effectLst/>
                        </a:rPr>
                        <a:t>walk</a:t>
                      </a:r>
                      <a:endParaRPr lang="nl-NL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3183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" name="Google Shape;1694;p36"/>
          <p:cNvSpPr txBox="1">
            <a:spLocks noGrp="1"/>
          </p:cNvSpPr>
          <p:nvPr>
            <p:ph type="body" idx="1"/>
          </p:nvPr>
        </p:nvSpPr>
        <p:spPr>
          <a:xfrm>
            <a:off x="441187" y="505940"/>
            <a:ext cx="7243721" cy="80342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nl-NL" dirty="0"/>
              <a:t>Opdracht : </a:t>
            </a:r>
            <a:r>
              <a:rPr lang="nl-NL" b="0" dirty="0"/>
              <a:t>Maak de zinnen af door de juiste vorm van het werkwoord in te vullen in de present simple. </a:t>
            </a:r>
            <a:endParaRPr b="0" dirty="0"/>
          </a:p>
        </p:txBody>
      </p:sp>
      <p:sp>
        <p:nvSpPr>
          <p:cNvPr id="1695" name="Google Shape;1695;p36"/>
          <p:cNvSpPr/>
          <p:nvPr/>
        </p:nvSpPr>
        <p:spPr>
          <a:xfrm rot="-5400000" flipH="1">
            <a:off x="8866579" y="1679713"/>
            <a:ext cx="485085" cy="68440"/>
          </a:xfrm>
          <a:custGeom>
            <a:avLst/>
            <a:gdLst/>
            <a:ahLst/>
            <a:cxnLst/>
            <a:rect l="l" t="t" r="r" b="b"/>
            <a:pathLst>
              <a:path w="22349" h="3184" extrusionOk="0">
                <a:moveTo>
                  <a:pt x="0" y="0"/>
                </a:moveTo>
                <a:lnTo>
                  <a:pt x="0" y="3184"/>
                </a:lnTo>
                <a:lnTo>
                  <a:pt x="22348" y="3184"/>
                </a:lnTo>
                <a:lnTo>
                  <a:pt x="2234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96782331-CA66-4C0C-AE80-6B9CBDEF96EA}"/>
              </a:ext>
            </a:extLst>
          </p:cNvPr>
          <p:cNvSpPr txBox="1"/>
          <p:nvPr/>
        </p:nvSpPr>
        <p:spPr>
          <a:xfrm>
            <a:off x="1831180" y="1142345"/>
            <a:ext cx="6085430" cy="2923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50" dirty="0">
                <a:latin typeface="DM Serif Display" panose="020B0604020202020204" charset="0"/>
              </a:rPr>
              <a:t> 1. My brother ____(to love) school. </a:t>
            </a:r>
          </a:p>
          <a:p>
            <a:pPr>
              <a:lnSpc>
                <a:spcPct val="150000"/>
              </a:lnSpc>
            </a:pPr>
            <a:r>
              <a:rPr lang="en-US" sz="1550" dirty="0">
                <a:latin typeface="DM Serif Display" panose="020B0604020202020204" charset="0"/>
              </a:rPr>
              <a:t>2. The sun ____ (to rise) in the East. </a:t>
            </a:r>
          </a:p>
          <a:p>
            <a:pPr>
              <a:lnSpc>
                <a:spcPct val="150000"/>
              </a:lnSpc>
            </a:pPr>
            <a:r>
              <a:rPr lang="en-US" sz="1550" dirty="0">
                <a:latin typeface="DM Serif Display" panose="020B0604020202020204" charset="0"/>
              </a:rPr>
              <a:t>3. I ____ (to drink) water every day.  </a:t>
            </a:r>
          </a:p>
          <a:p>
            <a:pPr>
              <a:lnSpc>
                <a:spcPct val="150000"/>
              </a:lnSpc>
            </a:pPr>
            <a:r>
              <a:rPr lang="en-US" sz="1550" dirty="0">
                <a:latin typeface="DM Serif Display" panose="020B0604020202020204" charset="0"/>
              </a:rPr>
              <a:t>4. My father always ____ (to chop) wood during the winter months.</a:t>
            </a:r>
          </a:p>
          <a:p>
            <a:pPr>
              <a:lnSpc>
                <a:spcPct val="150000"/>
              </a:lnSpc>
            </a:pPr>
            <a:r>
              <a:rPr lang="en-US" sz="1550" dirty="0">
                <a:latin typeface="DM Serif Display" panose="020B0604020202020204" charset="0"/>
              </a:rPr>
              <a:t>5. Someone I know ____ (to smoke) 20 cigarettes a day. </a:t>
            </a:r>
          </a:p>
          <a:p>
            <a:pPr>
              <a:lnSpc>
                <a:spcPct val="150000"/>
              </a:lnSpc>
            </a:pPr>
            <a:r>
              <a:rPr lang="en-US" sz="1550" dirty="0">
                <a:latin typeface="DM Serif Display" panose="020B0604020202020204" charset="0"/>
              </a:rPr>
              <a:t>6. He ____ (to drink) way too much alcohol. </a:t>
            </a:r>
          </a:p>
          <a:p>
            <a:pPr>
              <a:lnSpc>
                <a:spcPct val="150000"/>
              </a:lnSpc>
            </a:pPr>
            <a:r>
              <a:rPr lang="en-US" sz="1550" dirty="0">
                <a:latin typeface="DM Serif Display" panose="020B0604020202020204" charset="0"/>
              </a:rPr>
              <a:t>7. My sister ____ (to like) cats a lot.</a:t>
            </a:r>
          </a:p>
          <a:p>
            <a:pPr>
              <a:lnSpc>
                <a:spcPct val="150000"/>
              </a:lnSpc>
            </a:pPr>
            <a:r>
              <a:rPr lang="en-US" sz="1550" dirty="0">
                <a:latin typeface="DM Serif Display" panose="020B0604020202020204" charset="0"/>
              </a:rPr>
              <a:t>8. I ____ (to hate) horses because they smell funny.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B52D19F-605B-4C7A-BF5A-AD45425458E4}"/>
              </a:ext>
            </a:extLst>
          </p:cNvPr>
          <p:cNvSpPr txBox="1"/>
          <p:nvPr/>
        </p:nvSpPr>
        <p:spPr>
          <a:xfrm>
            <a:off x="5064911" y="1237563"/>
            <a:ext cx="9569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Loves</a:t>
            </a:r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CBEBD7F-3D88-4DB4-9A8E-B458D82686B4}"/>
              </a:ext>
            </a:extLst>
          </p:cNvPr>
          <p:cNvSpPr txBox="1"/>
          <p:nvPr/>
        </p:nvSpPr>
        <p:spPr>
          <a:xfrm>
            <a:off x="5132520" y="1597019"/>
            <a:ext cx="669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Rises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5108769-74AC-4BE1-9FCD-64AE9A4C0B32}"/>
              </a:ext>
            </a:extLst>
          </p:cNvPr>
          <p:cNvSpPr txBox="1"/>
          <p:nvPr/>
        </p:nvSpPr>
        <p:spPr>
          <a:xfrm>
            <a:off x="5132520" y="1944032"/>
            <a:ext cx="1722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Drink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9743811-5577-4052-A426-23C21101BD59}"/>
              </a:ext>
            </a:extLst>
          </p:cNvPr>
          <p:cNvSpPr txBox="1"/>
          <p:nvPr/>
        </p:nvSpPr>
        <p:spPr>
          <a:xfrm>
            <a:off x="7916610" y="2296314"/>
            <a:ext cx="839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Chops</a:t>
            </a:r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E009A49-DD82-4F14-807A-C86BBC0986BC}"/>
              </a:ext>
            </a:extLst>
          </p:cNvPr>
          <p:cNvSpPr txBox="1"/>
          <p:nvPr/>
        </p:nvSpPr>
        <p:spPr>
          <a:xfrm>
            <a:off x="6854994" y="2646829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Smokes</a:t>
            </a:r>
            <a:endParaRPr lang="nl-NL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E885394-E309-4735-8F04-89FE4BA802D0}"/>
              </a:ext>
            </a:extLst>
          </p:cNvPr>
          <p:cNvSpPr txBox="1"/>
          <p:nvPr/>
        </p:nvSpPr>
        <p:spPr>
          <a:xfrm>
            <a:off x="5752887" y="2993842"/>
            <a:ext cx="1722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Drinks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C19A0BB-BE10-410B-8B24-7D37780DE3D0}"/>
              </a:ext>
            </a:extLst>
          </p:cNvPr>
          <p:cNvSpPr txBox="1"/>
          <p:nvPr/>
        </p:nvSpPr>
        <p:spPr>
          <a:xfrm>
            <a:off x="5241851" y="3335748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Likes</a:t>
            </a:r>
            <a:endParaRPr lang="nl-NL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8F71012-EFA1-40E8-8133-AE62A4BA18E5}"/>
              </a:ext>
            </a:extLst>
          </p:cNvPr>
          <p:cNvSpPr txBox="1"/>
          <p:nvPr/>
        </p:nvSpPr>
        <p:spPr>
          <a:xfrm>
            <a:off x="6451583" y="3735875"/>
            <a:ext cx="603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Hate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" name="Google Shape;1908;p44"/>
          <p:cNvSpPr txBox="1">
            <a:spLocks noGrp="1"/>
          </p:cNvSpPr>
          <p:nvPr>
            <p:ph type="body" idx="2"/>
          </p:nvPr>
        </p:nvSpPr>
        <p:spPr>
          <a:xfrm>
            <a:off x="589476" y="1299837"/>
            <a:ext cx="5633851" cy="260114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>
                <a:latin typeface="DM Serif Display" panose="020B0604020202020204" charset="0"/>
              </a:rPr>
              <a:t>1. My brother </a:t>
            </a:r>
            <a:r>
              <a:rPr lang="en-US" dirty="0">
                <a:solidFill>
                  <a:srgbClr val="00B050"/>
                </a:solidFill>
                <a:latin typeface="DM Serif Display" panose="020B0604020202020204" charset="0"/>
              </a:rPr>
              <a:t>loves</a:t>
            </a:r>
            <a:r>
              <a:rPr lang="en-US" dirty="0">
                <a:latin typeface="DM Serif Display" panose="020B0604020202020204" charset="0"/>
              </a:rPr>
              <a:t> school.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>
                <a:latin typeface="DM Serif Display" panose="020B0604020202020204" charset="0"/>
              </a:rPr>
              <a:t>2. The sun </a:t>
            </a:r>
            <a:r>
              <a:rPr lang="en-US" dirty="0">
                <a:solidFill>
                  <a:srgbClr val="00B050"/>
                </a:solidFill>
                <a:latin typeface="DM Serif Display" panose="020B0604020202020204" charset="0"/>
              </a:rPr>
              <a:t>rises</a:t>
            </a:r>
            <a:r>
              <a:rPr lang="en-US" dirty="0">
                <a:latin typeface="DM Serif Display" panose="020B0604020202020204" charset="0"/>
              </a:rPr>
              <a:t> in the East.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>
                <a:latin typeface="DM Serif Display" panose="020B0604020202020204" charset="0"/>
              </a:rPr>
              <a:t>3. I </a:t>
            </a:r>
            <a:r>
              <a:rPr lang="en-US" dirty="0">
                <a:solidFill>
                  <a:srgbClr val="00B050"/>
                </a:solidFill>
                <a:latin typeface="DM Serif Display" panose="020B0604020202020204" charset="0"/>
              </a:rPr>
              <a:t>drink</a:t>
            </a:r>
            <a:r>
              <a:rPr lang="en-US" dirty="0">
                <a:latin typeface="DM Serif Display" panose="020B0604020202020204" charset="0"/>
              </a:rPr>
              <a:t> water every day.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>
                <a:latin typeface="DM Serif Display" panose="020B0604020202020204" charset="0"/>
              </a:rPr>
              <a:t>4. My father always </a:t>
            </a:r>
            <a:r>
              <a:rPr lang="en-US" dirty="0">
                <a:solidFill>
                  <a:srgbClr val="00B050"/>
                </a:solidFill>
                <a:latin typeface="DM Serif Display" panose="020B0604020202020204" charset="0"/>
              </a:rPr>
              <a:t>chops</a:t>
            </a:r>
            <a:r>
              <a:rPr lang="en-US" dirty="0">
                <a:latin typeface="DM Serif Display" panose="020B0604020202020204" charset="0"/>
              </a:rPr>
              <a:t> wood during the winter months.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>
                <a:latin typeface="DM Serif Display" panose="020B0604020202020204" charset="0"/>
              </a:rPr>
              <a:t>5. Someone I know </a:t>
            </a:r>
            <a:r>
              <a:rPr lang="en-US" dirty="0">
                <a:solidFill>
                  <a:srgbClr val="00B050"/>
                </a:solidFill>
                <a:latin typeface="DM Serif Display" panose="020B0604020202020204" charset="0"/>
              </a:rPr>
              <a:t>smokes</a:t>
            </a:r>
            <a:r>
              <a:rPr lang="en-US" dirty="0">
                <a:latin typeface="DM Serif Display" panose="020B0604020202020204" charset="0"/>
              </a:rPr>
              <a:t> 20 cigarettes a day.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>
                <a:latin typeface="DM Serif Display" panose="020B0604020202020204" charset="0"/>
              </a:rPr>
              <a:t>6. He </a:t>
            </a:r>
            <a:r>
              <a:rPr lang="en-US" dirty="0">
                <a:solidFill>
                  <a:srgbClr val="00B050"/>
                </a:solidFill>
                <a:latin typeface="DM Serif Display" panose="020B0604020202020204" charset="0"/>
              </a:rPr>
              <a:t>drinks</a:t>
            </a:r>
            <a:r>
              <a:rPr lang="en-US" dirty="0">
                <a:latin typeface="DM Serif Display" panose="020B0604020202020204" charset="0"/>
              </a:rPr>
              <a:t> way too much alcohol.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>
                <a:latin typeface="DM Serif Display" panose="020B0604020202020204" charset="0"/>
              </a:rPr>
              <a:t>7. My sister </a:t>
            </a:r>
            <a:r>
              <a:rPr lang="en-US" dirty="0">
                <a:solidFill>
                  <a:srgbClr val="00B050"/>
                </a:solidFill>
                <a:latin typeface="DM Serif Display" panose="020B0604020202020204" charset="0"/>
              </a:rPr>
              <a:t>likes</a:t>
            </a:r>
            <a:r>
              <a:rPr lang="en-US" dirty="0">
                <a:latin typeface="DM Serif Display" panose="020B0604020202020204" charset="0"/>
              </a:rPr>
              <a:t> cats a lot.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>
                <a:latin typeface="DM Serif Display" panose="020B0604020202020204" charset="0"/>
              </a:rPr>
              <a:t>8. I </a:t>
            </a:r>
            <a:r>
              <a:rPr lang="en-US" dirty="0">
                <a:solidFill>
                  <a:srgbClr val="00B050"/>
                </a:solidFill>
                <a:latin typeface="DM Serif Display" panose="020B0604020202020204" charset="0"/>
              </a:rPr>
              <a:t>hate</a:t>
            </a:r>
            <a:r>
              <a:rPr lang="en-US" dirty="0">
                <a:latin typeface="DM Serif Display" panose="020B0604020202020204" charset="0"/>
              </a:rPr>
              <a:t> horses because they smell funny.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lang="nl-NL" dirty="0"/>
          </a:p>
        </p:txBody>
      </p:sp>
      <p:sp>
        <p:nvSpPr>
          <p:cNvPr id="1909" name="Google Shape;1909;p44"/>
          <p:cNvSpPr txBox="1">
            <a:spLocks noGrp="1"/>
          </p:cNvSpPr>
          <p:nvPr>
            <p:ph type="title"/>
          </p:nvPr>
        </p:nvSpPr>
        <p:spPr>
          <a:xfrm>
            <a:off x="237844" y="293965"/>
            <a:ext cx="3824100" cy="918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Antwoorden</a:t>
            </a:r>
            <a:endParaRPr sz="4400" dirty="0"/>
          </a:p>
        </p:txBody>
      </p:sp>
      <p:grpSp>
        <p:nvGrpSpPr>
          <p:cNvPr id="1910" name="Google Shape;1910;p44"/>
          <p:cNvGrpSpPr/>
          <p:nvPr/>
        </p:nvGrpSpPr>
        <p:grpSpPr>
          <a:xfrm>
            <a:off x="4997073" y="3701735"/>
            <a:ext cx="2436046" cy="1437769"/>
            <a:chOff x="4997073" y="3701735"/>
            <a:chExt cx="2436046" cy="1437769"/>
          </a:xfrm>
        </p:grpSpPr>
        <p:sp>
          <p:nvSpPr>
            <p:cNvPr id="1911" name="Google Shape;1911;p44"/>
            <p:cNvSpPr/>
            <p:nvPr/>
          </p:nvSpPr>
          <p:spPr>
            <a:xfrm rot="5400000">
              <a:off x="4999790" y="3700341"/>
              <a:ext cx="480671" cy="483459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8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44"/>
            <p:cNvSpPr/>
            <p:nvPr/>
          </p:nvSpPr>
          <p:spPr>
            <a:xfrm rot="5400000" flipH="1">
              <a:off x="5004078" y="4179409"/>
              <a:ext cx="479442" cy="476098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13" name="Google Shape;1913;p44"/>
            <p:cNvGrpSpPr/>
            <p:nvPr/>
          </p:nvGrpSpPr>
          <p:grpSpPr>
            <a:xfrm flipH="1">
              <a:off x="4998699" y="4177537"/>
              <a:ext cx="483333" cy="480638"/>
              <a:chOff x="3899490" y="3854934"/>
              <a:chExt cx="646080" cy="642478"/>
            </a:xfrm>
          </p:grpSpPr>
          <p:sp>
            <p:nvSpPr>
              <p:cNvPr id="1914" name="Google Shape;1914;p44"/>
              <p:cNvSpPr/>
              <p:nvPr/>
            </p:nvSpPr>
            <p:spPr>
              <a:xfrm rot="-5400000">
                <a:off x="4178562" y="4130403"/>
                <a:ext cx="642478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348" y="3184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44"/>
              <p:cNvSpPr/>
              <p:nvPr/>
            </p:nvSpPr>
            <p:spPr>
              <a:xfrm rot="-5400000">
                <a:off x="3993720" y="4130388"/>
                <a:ext cx="642478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348" y="3184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44"/>
              <p:cNvSpPr/>
              <p:nvPr/>
            </p:nvSpPr>
            <p:spPr>
              <a:xfrm rot="-5400000">
                <a:off x="3808863" y="4130388"/>
                <a:ext cx="642478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348" y="3184"/>
                    </a:lnTo>
                    <a:lnTo>
                      <a:pt x="2234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44"/>
              <p:cNvSpPr/>
              <p:nvPr/>
            </p:nvSpPr>
            <p:spPr>
              <a:xfrm rot="-5400000">
                <a:off x="3624021" y="4130403"/>
                <a:ext cx="642478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349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348" y="3184"/>
                    </a:lnTo>
                    <a:lnTo>
                      <a:pt x="223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18" name="Google Shape;1918;p44"/>
            <p:cNvSpPr/>
            <p:nvPr/>
          </p:nvSpPr>
          <p:spPr>
            <a:xfrm rot="5400000">
              <a:off x="5120309" y="4777959"/>
              <a:ext cx="480671" cy="242418"/>
            </a:xfrm>
            <a:custGeom>
              <a:avLst/>
              <a:gdLst/>
              <a:ahLst/>
              <a:cxnLst/>
              <a:rect l="l" t="t" r="r" b="b"/>
              <a:pathLst>
                <a:path w="22349" h="11270" extrusionOk="0">
                  <a:moveTo>
                    <a:pt x="1" y="0"/>
                  </a:moveTo>
                  <a:lnTo>
                    <a:pt x="1" y="96"/>
                  </a:lnTo>
                  <a:cubicBezTo>
                    <a:pt x="1" y="6272"/>
                    <a:pt x="4999" y="11270"/>
                    <a:pt x="11175" y="11270"/>
                  </a:cubicBezTo>
                  <a:cubicBezTo>
                    <a:pt x="17351" y="11270"/>
                    <a:pt x="22349" y="6272"/>
                    <a:pt x="22349" y="96"/>
                  </a:cubicBezTo>
                  <a:lnTo>
                    <a:pt x="223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44"/>
            <p:cNvSpPr/>
            <p:nvPr/>
          </p:nvSpPr>
          <p:spPr>
            <a:xfrm rot="5400000">
              <a:off x="4877613" y="4778293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44"/>
            <p:cNvSpPr/>
            <p:nvPr/>
          </p:nvSpPr>
          <p:spPr>
            <a:xfrm rot="5400000">
              <a:off x="6951054" y="4657439"/>
              <a:ext cx="480671" cy="483459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9" y="0"/>
                  </a:moveTo>
                  <a:cubicBezTo>
                    <a:pt x="9997" y="0"/>
                    <a:pt x="1" y="9996"/>
                    <a:pt x="1" y="22348"/>
                  </a:cubicBezTo>
                  <a:lnTo>
                    <a:pt x="1" y="22475"/>
                  </a:lnTo>
                  <a:lnTo>
                    <a:pt x="22349" y="22475"/>
                  </a:lnTo>
                  <a:lnTo>
                    <a:pt x="223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44"/>
            <p:cNvSpPr/>
            <p:nvPr/>
          </p:nvSpPr>
          <p:spPr>
            <a:xfrm rot="5400000">
              <a:off x="6467727" y="4657439"/>
              <a:ext cx="480671" cy="483459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1" y="0"/>
                  </a:moveTo>
                  <a:lnTo>
                    <a:pt x="1" y="22476"/>
                  </a:lnTo>
                  <a:lnTo>
                    <a:pt x="22349" y="2247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44"/>
            <p:cNvSpPr/>
            <p:nvPr/>
          </p:nvSpPr>
          <p:spPr>
            <a:xfrm rot="5400000">
              <a:off x="6104812" y="4777959"/>
              <a:ext cx="480671" cy="242418"/>
            </a:xfrm>
            <a:custGeom>
              <a:avLst/>
              <a:gdLst/>
              <a:ahLst/>
              <a:cxnLst/>
              <a:rect l="l" t="t" r="r" b="b"/>
              <a:pathLst>
                <a:path w="22349" h="11270" extrusionOk="0">
                  <a:moveTo>
                    <a:pt x="1" y="0"/>
                  </a:moveTo>
                  <a:lnTo>
                    <a:pt x="1" y="96"/>
                  </a:lnTo>
                  <a:cubicBezTo>
                    <a:pt x="1" y="6272"/>
                    <a:pt x="4999" y="11270"/>
                    <a:pt x="11175" y="11270"/>
                  </a:cubicBezTo>
                  <a:cubicBezTo>
                    <a:pt x="17351" y="11270"/>
                    <a:pt x="22349" y="6272"/>
                    <a:pt x="22349" y="96"/>
                  </a:cubicBezTo>
                  <a:lnTo>
                    <a:pt x="223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44"/>
            <p:cNvSpPr/>
            <p:nvPr/>
          </p:nvSpPr>
          <p:spPr>
            <a:xfrm rot="5400000">
              <a:off x="5862116" y="4778293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44"/>
            <p:cNvSpPr/>
            <p:nvPr/>
          </p:nvSpPr>
          <p:spPr>
            <a:xfrm rot="5400000">
              <a:off x="5492403" y="4648878"/>
              <a:ext cx="480671" cy="500581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44"/>
            <p:cNvSpPr/>
            <p:nvPr/>
          </p:nvSpPr>
          <p:spPr>
            <a:xfrm rot="5400000">
              <a:off x="6951100" y="4862143"/>
              <a:ext cx="275941" cy="278727"/>
            </a:xfrm>
            <a:custGeom>
              <a:avLst/>
              <a:gdLst/>
              <a:ahLst/>
              <a:cxnLst/>
              <a:rect l="l" t="t" r="r" b="b"/>
              <a:pathLst>
                <a:path w="12830" h="12958" extrusionOk="0">
                  <a:moveTo>
                    <a:pt x="12830" y="1"/>
                  </a:moveTo>
                  <a:cubicBezTo>
                    <a:pt x="5731" y="1"/>
                    <a:pt x="0" y="5731"/>
                    <a:pt x="0" y="12830"/>
                  </a:cubicBezTo>
                  <a:lnTo>
                    <a:pt x="0" y="12957"/>
                  </a:lnTo>
                  <a:lnTo>
                    <a:pt x="12830" y="12957"/>
                  </a:lnTo>
                  <a:lnTo>
                    <a:pt x="128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44"/>
            <p:cNvSpPr/>
            <p:nvPr/>
          </p:nvSpPr>
          <p:spPr>
            <a:xfrm rot="5400000">
              <a:off x="5501642" y="4659493"/>
              <a:ext cx="479295" cy="479350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7" name="Google Shape;1927;p44"/>
          <p:cNvGrpSpPr/>
          <p:nvPr/>
        </p:nvGrpSpPr>
        <p:grpSpPr>
          <a:xfrm>
            <a:off x="4992472" y="-380"/>
            <a:ext cx="4158459" cy="2402580"/>
            <a:chOff x="4992472" y="-380"/>
            <a:chExt cx="4158459" cy="2402580"/>
          </a:xfrm>
        </p:grpSpPr>
        <p:grpSp>
          <p:nvGrpSpPr>
            <p:cNvPr id="1928" name="Google Shape;1928;p44"/>
            <p:cNvGrpSpPr/>
            <p:nvPr/>
          </p:nvGrpSpPr>
          <p:grpSpPr>
            <a:xfrm>
              <a:off x="4992994" y="3362"/>
              <a:ext cx="498965" cy="1439293"/>
              <a:chOff x="4998327" y="482594"/>
              <a:chExt cx="488893" cy="1439293"/>
            </a:xfrm>
          </p:grpSpPr>
          <p:sp>
            <p:nvSpPr>
              <p:cNvPr id="1929" name="Google Shape;1929;p44"/>
              <p:cNvSpPr/>
              <p:nvPr/>
            </p:nvSpPr>
            <p:spPr>
              <a:xfrm rot="-5400000">
                <a:off x="4523124" y="960845"/>
                <a:ext cx="1439293" cy="482792"/>
              </a:xfrm>
              <a:custGeom>
                <a:avLst/>
                <a:gdLst/>
                <a:ahLst/>
                <a:cxnLst/>
                <a:rect l="l" t="t" r="r" b="b"/>
                <a:pathLst>
                  <a:path w="67014" h="22445" extrusionOk="0">
                    <a:moveTo>
                      <a:pt x="11238" y="1"/>
                    </a:moveTo>
                    <a:cubicBezTo>
                      <a:pt x="5031" y="1"/>
                      <a:pt x="1" y="5031"/>
                      <a:pt x="1" y="11238"/>
                    </a:cubicBezTo>
                    <a:cubicBezTo>
                      <a:pt x="1" y="17414"/>
                      <a:pt x="5031" y="22444"/>
                      <a:pt x="11238" y="22444"/>
                    </a:cubicBezTo>
                    <a:lnTo>
                      <a:pt x="67013" y="22444"/>
                    </a:lnTo>
                    <a:lnTo>
                      <a:pt x="6701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930" name="Google Shape;1930;p44"/>
              <p:cNvGrpSpPr/>
              <p:nvPr/>
            </p:nvGrpSpPr>
            <p:grpSpPr>
              <a:xfrm rot="-5400000" flipH="1">
                <a:off x="5001762" y="955383"/>
                <a:ext cx="482022" cy="488893"/>
                <a:chOff x="116" y="1926514"/>
                <a:chExt cx="649188" cy="644298"/>
              </a:xfrm>
            </p:grpSpPr>
            <p:sp>
              <p:nvSpPr>
                <p:cNvPr id="1931" name="Google Shape;1931;p44"/>
                <p:cNvSpPr/>
                <p:nvPr/>
              </p:nvSpPr>
              <p:spPr>
                <a:xfrm rot="5400000" flipH="1">
                  <a:off x="279373" y="2200881"/>
                  <a:ext cx="644289" cy="95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2" name="Google Shape;1932;p44"/>
                <p:cNvSpPr/>
                <p:nvPr/>
              </p:nvSpPr>
              <p:spPr>
                <a:xfrm rot="5400000" flipH="1">
                  <a:off x="92995" y="2202428"/>
                  <a:ext cx="644289" cy="92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216" extrusionOk="0">
                      <a:moveTo>
                        <a:pt x="0" y="1"/>
                      </a:moveTo>
                      <a:lnTo>
                        <a:pt x="0" y="3216"/>
                      </a:lnTo>
                      <a:lnTo>
                        <a:pt x="22412" y="3216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3" name="Google Shape;1933;p44"/>
                <p:cNvSpPr/>
                <p:nvPr/>
              </p:nvSpPr>
              <p:spPr>
                <a:xfrm rot="5400000" flipH="1">
                  <a:off x="-91402" y="2202888"/>
                  <a:ext cx="644289" cy="91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4" extrusionOk="0">
                      <a:moveTo>
                        <a:pt x="0" y="0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4" name="Google Shape;1934;p44"/>
                <p:cNvSpPr/>
                <p:nvPr/>
              </p:nvSpPr>
              <p:spPr>
                <a:xfrm rot="5400000" flipH="1">
                  <a:off x="-276244" y="2202874"/>
                  <a:ext cx="644289" cy="915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12" h="3185" extrusionOk="0">
                      <a:moveTo>
                        <a:pt x="0" y="1"/>
                      </a:moveTo>
                      <a:lnTo>
                        <a:pt x="0" y="3184"/>
                      </a:lnTo>
                      <a:lnTo>
                        <a:pt x="22412" y="3184"/>
                      </a:lnTo>
                      <a:lnTo>
                        <a:pt x="2241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935" name="Google Shape;1935;p44"/>
            <p:cNvSpPr/>
            <p:nvPr/>
          </p:nvSpPr>
          <p:spPr>
            <a:xfrm rot="-5400000">
              <a:off x="8181144" y="-1085"/>
              <a:ext cx="480671" cy="483459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0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44"/>
            <p:cNvSpPr/>
            <p:nvPr/>
          </p:nvSpPr>
          <p:spPr>
            <a:xfrm rot="-5400000">
              <a:off x="8663794" y="479491"/>
              <a:ext cx="480671" cy="483480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44"/>
            <p:cNvSpPr/>
            <p:nvPr/>
          </p:nvSpPr>
          <p:spPr>
            <a:xfrm rot="-5400000">
              <a:off x="8663794" y="-1096"/>
              <a:ext cx="480671" cy="483480"/>
            </a:xfrm>
            <a:custGeom>
              <a:avLst/>
              <a:gdLst/>
              <a:ahLst/>
              <a:cxnLst/>
              <a:rect l="l" t="t" r="r" b="b"/>
              <a:pathLst>
                <a:path w="22349" h="22477" extrusionOk="0">
                  <a:moveTo>
                    <a:pt x="0" y="1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44"/>
            <p:cNvSpPr/>
            <p:nvPr/>
          </p:nvSpPr>
          <p:spPr>
            <a:xfrm rot="-5400000">
              <a:off x="8661396" y="479157"/>
              <a:ext cx="482048" cy="484147"/>
            </a:xfrm>
            <a:custGeom>
              <a:avLst/>
              <a:gdLst/>
              <a:ahLst/>
              <a:cxnLst/>
              <a:rect l="l" t="t" r="r" b="b"/>
              <a:pathLst>
                <a:path w="22413" h="22508" extrusionOk="0">
                  <a:moveTo>
                    <a:pt x="11206" y="0"/>
                  </a:moveTo>
                  <a:cubicBezTo>
                    <a:pt x="4998" y="0"/>
                    <a:pt x="0" y="5094"/>
                    <a:pt x="128" y="11302"/>
                  </a:cubicBezTo>
                  <a:lnTo>
                    <a:pt x="128" y="11397"/>
                  </a:lnTo>
                  <a:cubicBezTo>
                    <a:pt x="128" y="17510"/>
                    <a:pt x="5094" y="22476"/>
                    <a:pt x="11206" y="22508"/>
                  </a:cubicBezTo>
                  <a:cubicBezTo>
                    <a:pt x="17350" y="22476"/>
                    <a:pt x="22285" y="17510"/>
                    <a:pt x="22317" y="11397"/>
                  </a:cubicBezTo>
                  <a:lnTo>
                    <a:pt x="22317" y="11302"/>
                  </a:lnTo>
                  <a:cubicBezTo>
                    <a:pt x="22412" y="5094"/>
                    <a:pt x="17414" y="0"/>
                    <a:pt x="112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44"/>
            <p:cNvSpPr/>
            <p:nvPr/>
          </p:nvSpPr>
          <p:spPr>
            <a:xfrm rot="-5400000">
              <a:off x="8182853" y="1313"/>
              <a:ext cx="480671" cy="478662"/>
            </a:xfrm>
            <a:custGeom>
              <a:avLst/>
              <a:gdLst/>
              <a:ahLst/>
              <a:cxnLst/>
              <a:rect l="l" t="t" r="r" b="b"/>
              <a:pathLst>
                <a:path w="22349" h="22253" extrusionOk="0">
                  <a:moveTo>
                    <a:pt x="11174" y="0"/>
                  </a:moveTo>
                  <a:cubicBezTo>
                    <a:pt x="5094" y="0"/>
                    <a:pt x="128" y="4903"/>
                    <a:pt x="0" y="10983"/>
                  </a:cubicBezTo>
                  <a:lnTo>
                    <a:pt x="0" y="11079"/>
                  </a:lnTo>
                  <a:cubicBezTo>
                    <a:pt x="32" y="17255"/>
                    <a:pt x="5030" y="22253"/>
                    <a:pt x="11174" y="22253"/>
                  </a:cubicBezTo>
                  <a:cubicBezTo>
                    <a:pt x="17350" y="22253"/>
                    <a:pt x="22348" y="17255"/>
                    <a:pt x="22348" y="11079"/>
                  </a:cubicBezTo>
                  <a:lnTo>
                    <a:pt x="22348" y="10983"/>
                  </a:lnTo>
                  <a:cubicBezTo>
                    <a:pt x="22253" y="4903"/>
                    <a:pt x="17287" y="0"/>
                    <a:pt x="111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44"/>
            <p:cNvSpPr/>
            <p:nvPr/>
          </p:nvSpPr>
          <p:spPr>
            <a:xfrm rot="-5400000">
              <a:off x="8181144" y="479501"/>
              <a:ext cx="480671" cy="483459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8" y="0"/>
                  </a:moveTo>
                  <a:cubicBezTo>
                    <a:pt x="9996" y="0"/>
                    <a:pt x="0" y="9997"/>
                    <a:pt x="0" y="22348"/>
                  </a:cubicBez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44"/>
            <p:cNvSpPr/>
            <p:nvPr/>
          </p:nvSpPr>
          <p:spPr>
            <a:xfrm rot="-5400000">
              <a:off x="8663450" y="-1440"/>
              <a:ext cx="481359" cy="483480"/>
            </a:xfrm>
            <a:custGeom>
              <a:avLst/>
              <a:gdLst/>
              <a:ahLst/>
              <a:cxnLst/>
              <a:rect l="l" t="t" r="r" b="b"/>
              <a:pathLst>
                <a:path w="22381" h="22477" extrusionOk="0">
                  <a:moveTo>
                    <a:pt x="0" y="1"/>
                  </a:moveTo>
                  <a:lnTo>
                    <a:pt x="0" y="22476"/>
                  </a:lnTo>
                  <a:cubicBezTo>
                    <a:pt x="12352" y="22476"/>
                    <a:pt x="22380" y="12480"/>
                    <a:pt x="22380" y="128"/>
                  </a:cubicBezTo>
                  <a:lnTo>
                    <a:pt x="223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44"/>
            <p:cNvSpPr/>
            <p:nvPr/>
          </p:nvSpPr>
          <p:spPr>
            <a:xfrm rot="-5400000">
              <a:off x="8184835" y="1441157"/>
              <a:ext cx="1439293" cy="482792"/>
            </a:xfrm>
            <a:custGeom>
              <a:avLst/>
              <a:gdLst/>
              <a:ahLst/>
              <a:cxnLst/>
              <a:rect l="l" t="t" r="r" b="b"/>
              <a:pathLst>
                <a:path w="67014" h="22445" extrusionOk="0">
                  <a:moveTo>
                    <a:pt x="11238" y="1"/>
                  </a:moveTo>
                  <a:cubicBezTo>
                    <a:pt x="5031" y="1"/>
                    <a:pt x="1" y="5031"/>
                    <a:pt x="1" y="11238"/>
                  </a:cubicBezTo>
                  <a:cubicBezTo>
                    <a:pt x="1" y="17414"/>
                    <a:pt x="5031" y="22444"/>
                    <a:pt x="11238" y="22444"/>
                  </a:cubicBezTo>
                  <a:lnTo>
                    <a:pt x="67013" y="22444"/>
                  </a:lnTo>
                  <a:lnTo>
                    <a:pt x="6701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44"/>
            <p:cNvSpPr/>
            <p:nvPr/>
          </p:nvSpPr>
          <p:spPr>
            <a:xfrm rot="-5400000">
              <a:off x="8663827" y="960329"/>
              <a:ext cx="482180" cy="480312"/>
            </a:xfrm>
            <a:custGeom>
              <a:avLst/>
              <a:gdLst/>
              <a:ahLst/>
              <a:cxnLst/>
              <a:rect l="l" t="t" r="r" b="b"/>
              <a:pathLst>
                <a:path w="22349" h="22476" extrusionOk="0">
                  <a:moveTo>
                    <a:pt x="22348" y="0"/>
                  </a:moveTo>
                  <a:lnTo>
                    <a:pt x="0" y="22476"/>
                  </a:lnTo>
                  <a:lnTo>
                    <a:pt x="22348" y="22476"/>
                  </a:lnTo>
                  <a:lnTo>
                    <a:pt x="2234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4" name="Google Shape;1944;p44"/>
            <p:cNvGrpSpPr/>
            <p:nvPr/>
          </p:nvGrpSpPr>
          <p:grpSpPr>
            <a:xfrm rot="-5400000" flipH="1">
              <a:off x="8665473" y="1435696"/>
              <a:ext cx="482022" cy="488893"/>
              <a:chOff x="116" y="1926514"/>
              <a:chExt cx="649188" cy="644298"/>
            </a:xfrm>
          </p:grpSpPr>
          <p:sp>
            <p:nvSpPr>
              <p:cNvPr id="1945" name="Google Shape;1945;p44"/>
              <p:cNvSpPr/>
              <p:nvPr/>
            </p:nvSpPr>
            <p:spPr>
              <a:xfrm rot="5400000" flipH="1">
                <a:off x="279373" y="2200881"/>
                <a:ext cx="644289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44"/>
              <p:cNvSpPr/>
              <p:nvPr/>
            </p:nvSpPr>
            <p:spPr>
              <a:xfrm rot="5400000" flipH="1">
                <a:off x="92995" y="2202428"/>
                <a:ext cx="644289" cy="9246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216" extrusionOk="0">
                    <a:moveTo>
                      <a:pt x="0" y="1"/>
                    </a:moveTo>
                    <a:lnTo>
                      <a:pt x="0" y="3216"/>
                    </a:lnTo>
                    <a:lnTo>
                      <a:pt x="22412" y="3216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44"/>
              <p:cNvSpPr/>
              <p:nvPr/>
            </p:nvSpPr>
            <p:spPr>
              <a:xfrm rot="5400000" flipH="1">
                <a:off x="-91402" y="2202888"/>
                <a:ext cx="644289" cy="91540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4" extrusionOk="0">
                    <a:moveTo>
                      <a:pt x="0" y="0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44"/>
              <p:cNvSpPr/>
              <p:nvPr/>
            </p:nvSpPr>
            <p:spPr>
              <a:xfrm rot="5400000" flipH="1">
                <a:off x="-276244" y="2202874"/>
                <a:ext cx="644289" cy="91569"/>
              </a:xfrm>
              <a:custGeom>
                <a:avLst/>
                <a:gdLst/>
                <a:ahLst/>
                <a:cxnLst/>
                <a:rect l="l" t="t" r="r" b="b"/>
                <a:pathLst>
                  <a:path w="22412" h="3185" extrusionOk="0">
                    <a:moveTo>
                      <a:pt x="0" y="1"/>
                    </a:moveTo>
                    <a:lnTo>
                      <a:pt x="0" y="3184"/>
                    </a:lnTo>
                    <a:lnTo>
                      <a:pt x="22412" y="3184"/>
                    </a:lnTo>
                    <a:lnTo>
                      <a:pt x="2241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49" name="Google Shape;1949;p44"/>
            <p:cNvSpPr/>
            <p:nvPr/>
          </p:nvSpPr>
          <p:spPr>
            <a:xfrm rot="5400000">
              <a:off x="5372140" y="120064"/>
              <a:ext cx="480671" cy="241751"/>
            </a:xfrm>
            <a:custGeom>
              <a:avLst/>
              <a:gdLst/>
              <a:ahLst/>
              <a:cxnLst/>
              <a:rect l="l" t="t" r="r" b="b"/>
              <a:pathLst>
                <a:path w="22349" h="11239" extrusionOk="0">
                  <a:moveTo>
                    <a:pt x="11175" y="1"/>
                  </a:moveTo>
                  <a:cubicBezTo>
                    <a:pt x="4999" y="1"/>
                    <a:pt x="1" y="4999"/>
                    <a:pt x="1" y="11175"/>
                  </a:cubicBezTo>
                  <a:lnTo>
                    <a:pt x="1" y="11238"/>
                  </a:lnTo>
                  <a:lnTo>
                    <a:pt x="22349" y="11238"/>
                  </a:lnTo>
                  <a:lnTo>
                    <a:pt x="22349" y="11175"/>
                  </a:lnTo>
                  <a:cubicBezTo>
                    <a:pt x="22349" y="4999"/>
                    <a:pt x="17351" y="1"/>
                    <a:pt x="1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4"/>
            <p:cNvSpPr/>
            <p:nvPr/>
          </p:nvSpPr>
          <p:spPr>
            <a:xfrm rot="5400000">
              <a:off x="5002427" y="-9351"/>
              <a:ext cx="480671" cy="500581"/>
            </a:xfrm>
            <a:custGeom>
              <a:avLst/>
              <a:gdLst/>
              <a:ahLst/>
              <a:cxnLst/>
              <a:rect l="l" t="t" r="r" b="b"/>
              <a:pathLst>
                <a:path w="22349" h="23272" extrusionOk="0">
                  <a:moveTo>
                    <a:pt x="1" y="1"/>
                  </a:moveTo>
                  <a:lnTo>
                    <a:pt x="1" y="23272"/>
                  </a:lnTo>
                  <a:lnTo>
                    <a:pt x="22349" y="23272"/>
                  </a:lnTo>
                  <a:lnTo>
                    <a:pt x="223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4"/>
            <p:cNvSpPr/>
            <p:nvPr/>
          </p:nvSpPr>
          <p:spPr>
            <a:xfrm rot="5400000">
              <a:off x="5011666" y="1264"/>
              <a:ext cx="479295" cy="479350"/>
            </a:xfrm>
            <a:custGeom>
              <a:avLst/>
              <a:gdLst/>
              <a:ahLst/>
              <a:cxnLst/>
              <a:rect l="l" t="t" r="r" b="b"/>
              <a:pathLst>
                <a:path w="22285" h="22285" extrusionOk="0">
                  <a:moveTo>
                    <a:pt x="11111" y="0"/>
                  </a:moveTo>
                  <a:lnTo>
                    <a:pt x="1" y="11111"/>
                  </a:lnTo>
                  <a:lnTo>
                    <a:pt x="11175" y="22285"/>
                  </a:lnTo>
                  <a:lnTo>
                    <a:pt x="22285" y="11142"/>
                  </a:lnTo>
                  <a:lnTo>
                    <a:pt x="1111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2" name="Google Shape;1952;p44"/>
          <p:cNvSpPr/>
          <p:nvPr/>
        </p:nvSpPr>
        <p:spPr>
          <a:xfrm rot="10800000">
            <a:off x="8667533" y="4661857"/>
            <a:ext cx="481359" cy="483480"/>
          </a:xfrm>
          <a:custGeom>
            <a:avLst/>
            <a:gdLst/>
            <a:ahLst/>
            <a:cxnLst/>
            <a:rect l="l" t="t" r="r" b="b"/>
            <a:pathLst>
              <a:path w="22381" h="22477" extrusionOk="0">
                <a:moveTo>
                  <a:pt x="0" y="1"/>
                </a:moveTo>
                <a:lnTo>
                  <a:pt x="0" y="22476"/>
                </a:lnTo>
                <a:cubicBezTo>
                  <a:pt x="12352" y="22476"/>
                  <a:pt x="22380" y="12480"/>
                  <a:pt x="22380" y="128"/>
                </a:cubicBezTo>
                <a:lnTo>
                  <a:pt x="2238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FF1DB5-245B-49F5-BBE1-4D944CF20D8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47900" y="4121769"/>
            <a:ext cx="3685876" cy="646720"/>
          </a:xfrm>
        </p:spPr>
        <p:txBody>
          <a:bodyPr/>
          <a:lstStyle/>
          <a:p>
            <a:pPr marL="139700" indent="0">
              <a:buNone/>
            </a:pPr>
            <a:r>
              <a:rPr lang="nl-NL" dirty="0">
                <a:hlinkClick r:id="rId2"/>
              </a:rPr>
              <a:t>https://play.kahoot.it/v2/gameblock?quizId=4226f177-dafb-4338-82d9-41ee4e2d29a1</a:t>
            </a:r>
            <a:r>
              <a:rPr lang="nl-NL" dirty="0"/>
              <a:t>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453C6BD-C753-4FC5-82F6-B7B337BCE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/>
              <a:t>Time for a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22354D1-7656-4603-911F-43D83AA97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838" y="1205969"/>
            <a:ext cx="6189454" cy="273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358394"/>
      </p:ext>
    </p:extLst>
  </p:cSld>
  <p:clrMapOvr>
    <a:masterClrMapping/>
  </p:clrMapOvr>
</p:sld>
</file>

<file path=ppt/theme/theme1.xml><?xml version="1.0" encoding="utf-8"?>
<a:theme xmlns:a="http://schemas.openxmlformats.org/drawingml/2006/main" name="English Lesson by Slidesgo">
  <a:themeElements>
    <a:clrScheme name="Simple Light">
      <a:dk1>
        <a:srgbClr val="2C2C2C"/>
      </a:dk1>
      <a:lt1>
        <a:srgbClr val="FFF2CC"/>
      </a:lt1>
      <a:dk2>
        <a:srgbClr val="C6C6C6"/>
      </a:dk2>
      <a:lt2>
        <a:srgbClr val="FFD966"/>
      </a:lt2>
      <a:accent1>
        <a:srgbClr val="EC594B"/>
      </a:accent1>
      <a:accent2>
        <a:srgbClr val="5562A2"/>
      </a:accent2>
      <a:accent3>
        <a:srgbClr val="FFD966"/>
      </a:accent3>
      <a:accent4>
        <a:srgbClr val="FFF2CC"/>
      </a:accent4>
      <a:accent5>
        <a:srgbClr val="C6C6C6"/>
      </a:accent5>
      <a:accent6>
        <a:srgbClr val="E84232"/>
      </a:accent6>
      <a:hlink>
        <a:srgbClr val="2C2C2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491</Words>
  <Application>Microsoft Office PowerPoint</Application>
  <PresentationFormat>Diavoorstelling (16:9)</PresentationFormat>
  <Paragraphs>81</Paragraphs>
  <Slides>10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9" baseType="lpstr">
      <vt:lpstr>Basic</vt:lpstr>
      <vt:lpstr>Raleway SemiBold</vt:lpstr>
      <vt:lpstr>Circular Std</vt:lpstr>
      <vt:lpstr>Arial</vt:lpstr>
      <vt:lpstr>DM Serif Display</vt:lpstr>
      <vt:lpstr>Wingdings</vt:lpstr>
      <vt:lpstr>Staatliches</vt:lpstr>
      <vt:lpstr>Muli</vt:lpstr>
      <vt:lpstr>English Lesson by Slidesgo</vt:lpstr>
      <vt:lpstr>English lesson  Oumaima el Andaloussi</vt:lpstr>
      <vt:lpstr>Lesdoel</vt:lpstr>
      <vt:lpstr>Wanneer gebruik je present simple?</vt:lpstr>
      <vt:lpstr>   Feiten</vt:lpstr>
      <vt:lpstr>Signaalwoorden (Geven informatie over een zin) </vt:lpstr>
      <vt:lpstr>Hoe gebruiken je de present simple?</vt:lpstr>
      <vt:lpstr>PowerPoint-presentatie</vt:lpstr>
      <vt:lpstr>Antwoorden</vt:lpstr>
      <vt:lpstr>Time for 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lesson</dc:title>
  <dc:creator>oumai</dc:creator>
  <cp:lastModifiedBy>oumai</cp:lastModifiedBy>
  <cp:revision>29</cp:revision>
  <dcterms:modified xsi:type="dcterms:W3CDTF">2021-11-01T10:54:16Z</dcterms:modified>
</cp:coreProperties>
</file>